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1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notesSlides/notesSlide2.xml" ContentType="application/vnd.openxmlformats-officedocument.presentationml.notesSlide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64" r:id="rId2"/>
    <p:sldId id="486" r:id="rId3"/>
    <p:sldId id="487" r:id="rId4"/>
    <p:sldId id="463" r:id="rId5"/>
    <p:sldId id="465" r:id="rId6"/>
    <p:sldId id="260" r:id="rId7"/>
    <p:sldId id="261" r:id="rId8"/>
    <p:sldId id="262" r:id="rId9"/>
    <p:sldId id="263" r:id="rId10"/>
    <p:sldId id="264" r:id="rId11"/>
    <p:sldId id="266" r:id="rId12"/>
    <p:sldId id="466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467" r:id="rId25"/>
    <p:sldId id="281" r:id="rId26"/>
    <p:sldId id="468" r:id="rId27"/>
    <p:sldId id="283" r:id="rId28"/>
    <p:sldId id="284" r:id="rId29"/>
    <p:sldId id="285" r:id="rId30"/>
    <p:sldId id="469" r:id="rId31"/>
    <p:sldId id="470" r:id="rId32"/>
    <p:sldId id="288" r:id="rId33"/>
    <p:sldId id="289" r:id="rId34"/>
    <p:sldId id="471" r:id="rId35"/>
    <p:sldId id="472" r:id="rId36"/>
    <p:sldId id="473" r:id="rId37"/>
    <p:sldId id="533" r:id="rId38"/>
    <p:sldId id="573" r:id="rId39"/>
    <p:sldId id="5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302" r:id="rId49"/>
    <p:sldId id="303" r:id="rId50"/>
    <p:sldId id="304" r:id="rId51"/>
    <p:sldId id="483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31" r:id="rId65"/>
    <p:sldId id="332" r:id="rId66"/>
    <p:sldId id="333" r:id="rId67"/>
    <p:sldId id="484" r:id="rId68"/>
    <p:sldId id="485" r:id="rId69"/>
    <p:sldId id="335" r:id="rId70"/>
    <p:sldId id="336" r:id="rId71"/>
    <p:sldId id="337" r:id="rId72"/>
    <p:sldId id="338" r:id="rId73"/>
    <p:sldId id="339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5" autoAdjust="0"/>
    <p:restoredTop sz="94660"/>
  </p:normalViewPr>
  <p:slideViewPr>
    <p:cSldViewPr>
      <p:cViewPr varScale="1">
        <p:scale>
          <a:sx n="114" d="100"/>
          <a:sy n="114" d="100"/>
        </p:scale>
        <p:origin x="163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0:29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83,'2'2,"0"0,1 0,0 0,-1-1,1 1,0-1,0 1,0-1,0 0,2 1,32 4,-20-4,255 35,-49-8,-134-19,21-3,-93-6,103 8,26 2,20-7,20-8,-159 3,-1 1,1 2,-1 1,1 1,-1 1,8 3,-18-2,0 0,0 1,11 6,-16-6,1-1,-1-1,1 0,1-1,-1 0,0-1,5 1,51 1,61-3,-12-1,-33 4,-21 0,1-4,10-3,17-8,13-6,-6 1,17 1,-37 5,57-13,-23-9,-30 5,-77 24,1 0,-1 0,0 0,-1-1,1 1,0-1,3-3,28-26,-3 3,-20 19,1 1,1 1,-1 0,1 1,1 0,-1 2,1 0,0 0,0 1,0 1,1 1,4 0,-3 0,1-1,5-1,-8 0,1 1,17 0,14 3,20 4,2 0,-53-2,-1 0,1 1,8 3,-7-2,0 0,16 0,66-2,-88-3,5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5:47.5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1 133,'0'-1,"1"0,0 0,0 0,0 0,0 0,0 0,0 1,0-1,0 0,0 0,0 1,1-1,-1 1,0-1,0 1,1-1,23-4,-20 5,30-4,4 2,22-3,225-21,-215 21,152-22,-183 21,42-3,53 2,82 7,-92 1,-34 0,116-2,-120-5,17 0,-14 5,82 11,104 21,-112-18,-67-7,497 8,-552-16,6-2,29-2,250 4,-183 3,120 5,-7 1,405-8,-625 0,-1-2,13-4,-6 0,17 2,99 3,-67 3,61-10,-93 2,47-5,20 4,172-7,-206 9,0 3,0 4,33 8,-74-4,378 29,-409-34,241 10,315 3,-526-13,-3-1,0 2,15 3,221 27,-186-25,90-6,-52-13,0 0,186 10,-201 4,-59 1,37 8,-36-3,27-2,326-6,-400 1,0-2,0 0,0-1,-1 0,7-3,1-1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57:52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0,'19'1,"1"1,0 0,14 2,221 26,-92-9,-49-11,8 0,16 2,11-7,-3 1,-76-6,1-3,45-8,-87 8,-2-1,11-4,-12 3,12-1,49 1,4 0,-71 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58:00.9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0 268,'280'7,"-220"-2,-1 2,11 4,45 10,0-6,0-5,6-5,693-12,-659-1,58-16,-90 12,74 3,-142 5,41-7,-33 2,14 3,137 3,-37 2,-35-10,-73 4,21 3,169 5,132-2,-209-11,-59-5,13-8,17-2,-96 19,1 3,10 3,116 5,-34 8,49 2,-23-20,-78 1,207-23,-268 25,33-6,-26 3,37 0,-33 5,203-9,-205 6,0-2,12-5,0 0,-17 6,-1 2,21 2,20-2,27-8,-29 3,44 1,66 14,-40-1,128 7,-196-12,54 1,21 18,-28-2,119-5,1-13,-84 0,269 8,28-2,-300-5,-112 2,0 3,29 6,-10 0,82 5,58-5,153-9,-349-2,108-6,-11 0,47-1,-120 4,0-2,-1-2,13-5,-15 3,1 0,1 2,0 2,29-1,-34 6,0-2,0-1,0-2,22-6,-16 2,-22 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58:08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1 481,'6'0,"0"0,0 1,1 0,-1 0,17 2,547 50,932 7,-1433-59,3 1,36-7,-80 2,7-3,-7 1,8 0,95-1,44 6,68-2,-189-3,-1-2,10-5,1 0,369-51,-84 34,-225 19,-89 6,0-2,17-6,-4 2,1 1,0 3,15 1,-15 1,211-12,-165 11,326 0,-263 6,-149-1,47 1,1-4,20-4,13-5,90-1,328 12,-257 2,-149-5,4-4,-28 1,0 3,40 4,27 7,116-10,-123-2,1 7,118 16,59-1,-225-11,73 15,-11-1,-44-12,4-4,108-6,-176 1,33-2,0-3,35-9,-72 10,1 2,-1 2,1 2,0 2,18-1,626 3,-437-6,189 1,-409-1,0-2,11-2,27-4,41 3,18 5,109 9,-171-5,72 8,-20 0,297-6,-325-5,45-6,12-6,45-4,-61 4,-56 4,8 3,100 4,122-5,-147-1,15-1,41-13,-142 16,65 4,-72 2,27-1,48-8,16-4,0 7,6 8,81 12,-49-1,-63-10,0-4,104-16,-187 12,28 2,-35 2,-1-2,21-5,-5 0,52 0,55 6,52-2,-178 0,-1-1,18-5,-7 2,-1 1,1 3,39 2,35-2,19-10,-46 3,26 3,300 6,-186 2,-206-2,0-1,0-1,16-5,-3 3,0 1,0 2,12 2,51-3,766-77,-740 71,120 8,-127 2,697 0,-760-3,-1-1,20-6,-11 2,1 3,15 3,-5 0,22-5,132-11,-169 17,1 3,41 7,-42 0,-21-3,37 1,-33-5,282 6,-321-9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58:12.6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0 292,'383'0,"-326"-3,35-6,41-2,-33 9,142-8,104-28,-212 29,88 8,-118 2,-76-2,0-2,19-4,-10 2,3 0,454-9,544 14,-932-4,105-17,-137 14,28 3,16-2,142-19,-54 5,49 0,-161 11,23-8,-73 10,-29 4,71-11,1 4,48 2,35 14,-70-2,-44 0,17 5,-24-3,49 1,371-8,-407 3,26 6,4 1,49 2,101 5,-160-14,79-9,-99 4,-1 3,13 3,2 0,348 1,-245 5,-61-1,297-2,-313-12,15 0,262 11,-40 2,97-7,-417 1,0 1,0 1,0 1,-1 1,1 1,5 2,37 11,-17-9,1-2,1-1,2-3,38 1,16-6,171 1,-151 0,-107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0:12.2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52,'26'0,"27"0,-1 2,30 5,25 8,28-4,-122-10,1 1,0 1,6 2,-6-1,1-1,9 1,44-2,-43-3,0 2,15 3,41 6,76 0,84-10,-99-1,-95 0,44-6,158-18,-84 10,-67 6,162-5,-226 13,12-3,42-8,-40 4,22 1,76 4,41 9,-67-1,-2-4,57 3,566 15,-701-17,0 2,28 6,31 3,-12-6,87 8,-173-15,30 3,15-1,-35-2,0 0,-1-1,1-1,-1 0,1 0,1-2,40-9,0 1,49-3,-18 2,-81 13,127-20,-89 16,0 2,12 1,-50 1,0 0,0 0,0 0,0 0,0 0,0 0,0-1,0 1,0-1,0 1,0-1,0 0,0 0,0 0,0 0,-1 0,1 0,0-1,-1 1,2-2,6-9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0:15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26,'31'-1,"-1"-2,11-3,26-2,79 2,5 6,-64 1,49 5,-20-1,-72-3,39 8,-37-3,30-1,115-12,-56 0,239 5,-243 7,-47-1,53-5,-34-7,48-11,-98 12,0 2,0 3,6 2,0 0,-41-1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0:17.0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47,'69'1,"78"-3,-64-8,9 0,104 6,-80 4,25-8,-44-1,0 5,45 5,187 10,-292-10,0 2,0 2,29 8,-41-8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0:28.4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0 292,'8'0,"0"1,0 0,-1 1,1 0,1 1,11 2,39 7,3-3,-58-9,47 9,-26-3,26 0,280 9,-309-15,12 0,1-1,-1-2,19-3,-13-1,0 2,19 2,82 2,-87 1,80-2,33-9,-6 1,84 10,-114 1,1017-1,-1037 5,-21 1,334-4,-243-3,-152 2,-1 2,19 4,-10-2,3 0,31-3,1-4,1-2,-63 3,153-4,46-5,-84 1,39 4,-134 4,0-1,2-2,24-2,216-6,2 13,-130 0,-140-1,148-2,-109-1,-1-1,22-7,0 0,-1 3,51 0,129 8,-121 1,33-1,337 10,-439-7,22 3,-1-3,49-5,188-9,-103 7,-139 2,32-2,-24-6,-41 4,21 1,85 4,-61 1,23-4,85-13,198-16,46 28,-271 6,-65-5,5-4,78-4,204 12,-170 1,-110-6,74-13,22-2,93 15,-10 1,-255 2,0-2,-1-1,0-1,18-7,-6 3,0 1,0 2,0 2,1 2,25 1,-20 0,38-7,-34 3,22 1,168 8,6 11,-223-12,166 3,-150-1,10 3,-16-2,1-1,4-1,16 0,11 4,4 1,-36-5,184 19,-63-6,-50-7,167 18,-48-16,1-13,-196 2,188-5,151-1,-66 11,-70 1,-50-12,-30 1,33 5,86-1,-151-4,16-1,272 5,-231 2,-130-2,1-2,-1-1,0-3,28-8,-46 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0:33.8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35,'63'0,"59"-9,-62 3,-1 3,1 2,31 5,-48-4,-1-1,0-2,12-3,14-2,-49 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0:39.5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0 223,'3'-2,"0"1,-1-1,1 1,0 0,0 0,0 0,1 0,-1 0,0 1,0-1,2 1,11-3,26-6,1 2,19 0,5 0,-39 2,23-7,-31 6,0 1,0 1,1 1,6 1,23-2,12-3,-12 1,16 1,236-7,57 10,-196 3,-122-1,4-1,-1 3,1 1,5 3,0 1,0-2,10-2,101-3,-84-1,46 3,5 5,120 20,-233-25,123 11,39-5,139-8,-134-1,615 1,-729-3,22-5,28-2,-7 3,38-10,-99 8,22-3,252-31,-259 34,1 2,8 4,132 3,13-1,-150-4,18-6,36-3,-11 1,-61 6,0 2,19 2,51 9,-17 0,12-5,-1 0,22 7,3 13,-69-9,20-1,84-7,-60-3,-68 3,-1 2,36 9,-20-3,4-2,5-3,86 10,8-7,-92-12,2-2,48-2,-24 2,0-5,-11 1,-25 3,3-1,9 3,16 3,97-2,-122-1,52-10,-75 6,16-2,1 1,21 3,134 6,63-1,-229-5,1-1,-1-3,0-2,-17 4,13 1,-25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6:20.6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1 133,'28'1,"0"3,0 0,0 1,17 7,-3-2,61 14,2-5,15-3,456 50,-475-55,1-4,49-4,-31-5,238-9,-277 3,-1-4,48-13,-71 13,0 4,3 1,-45 6,89-15,-46 7,25 0,-32 6,0 1,23-5,-15-1,45-8,-40 5,1 3,43 0,130 8,-122 1,-76-3,-1-2,16-3,9-2,-11 3,125-18,-118 15,56-1,-87 8,6 1,-1-3,5-1,3-2,0 3,21 0,86 4,-70 1,36 5,-25-1,28-4,-39-1,0 3,1 4,101 16,-76-14,131 19,-52-11,34-8,-162-6,27 7,-32-4,0-1,4-3,227-11,151 4,-330 6,-67-3,16-3,25-1,23 6,-21 0,65-9,-34-2,22-3,115-8,-180 18,133-16,-175 17,45-8,-35 5,-1 1,7 2,152-4,92 2,-195 6,-48-3,0-2,6-2,47-5,-11 9,60 8,-21 0,110 7,-164-3,-35-4,12-1,63 7,-13-2,473 7,-526-16,-1 2,14 4,83 17,-55-8,37 0,-7-11,9-5,14 0,52 12,70 17,-131-17,43-4,130-8,-129-1,-112 0,48-8,-73 5,0-3,-1-1,26-9,-42 12,1 1,0 0,0 1,4 1,2-1,24-5,51-12,40 0,-43 6,-37 4,-21 2,36-1,107 6,-71 2,9-6,55-5,-130 12,0 1,40 7,128 15,-16-2,-114-12,-27-3,0 3,32 9,-59-11,1-1,0-2,15 0,91-1,-19 0,119 10,171 7,-352-19,1-2,0-3,24-6,17-11,4 0,160-16,-238 35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0:47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0 200,'158'-1,"181"2,-120 10,-101-1,-29-1,2-4,-80-5,31 1,0 1,14 4,18 3,-1-3,1-4,44-5,10-6,-111 6,-1 0,1-1,14-6,-9 3,16-2,87-11,1 6,57-8,-6-9,-143 26,0 2,-1 1,8 2,45-3,82-15,19-1,-17 1,-65 6,35 3,-49 7,17-6,6-2,68 4,113 13,3 1,-34 3,-73-1,-107-9,24-4,-64-2,1-2,17-6,-21 4,-19 5,1 1,9 1,-12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0:59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0 191,'647'0,"-581"-4,0-2,45-11,-41 6,-10 2,127-18,-110 21,-1 3,4 4,-72-1,51-2,-1-3,16-5,35-3,-11 0,-50 6,0 2,12 2,104 7,61-1,-177-6,45-8,-62 7,0 1,11 2,35-3,85-19,-92 17,-1 4,30 3,-10 1,271 5,-274-3,97 6,121 4,-235-13,218 16,43 1,-82-10,-113-2,68-7,-39-2,34-4,2 3,-116 4,70-9,-49 0,99 3,-16 6,126 1,-180 8,16 7,-94-13,1-1,54-7,-70 3,35-3,84-2,-152 7,79-1,33-8,-31 1,76 2,-129 8,-1 2,11 2,26 4,-5-7,43-3,-38-1,29 1,-57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1:52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2,'6'0,"39"-1,0 3,33 6,-29-1,-1-3,27 0,-12-1,-1 3,29 8,-13-2,17-2,214-7,-177-5,338-5,-180 1,-268 5,1-1,0-1,-1-2,6-1,-2 0,1 1,17-1,-11 2,16-3,-3-1,-9 5,0 1,15 2,-37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1:54.6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23,'124'5,"-64"-1,45-3,185-19,-197 11,0 1,1 4,-1 4,19 6,710 63,-783-70,-1-2,30-5,18-4,-68 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40:27.51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1,'39'2,"17"3,-16-1,5 2,-21-3,1-1,0-1,194-1,-204 1,0 0,-1 1,1 1,4 2,-3-1,0-1,0-1,8 1,206-3,-107-1,362 1,-449 2,-21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40:30.7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1,'1644'0,"-1628"0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40:37.66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1 156,'91'-1,"94"3,-103 2,55 3,138-6,-143-2,-104 3,0 0,12 4,23 2,71-1,5 0,-75-4,-44-4,1 2,-1 1,1 1,5 1,0 2,0-2,0-1,14 0,80-3,-50-1,2761 1,-2806-2,1 0,-1-2,1 0,41-6,-57 8,1 0,-1-1,1 0,-1-1,1 0,-1 0,1 0,0 1,0 0,7 0,5 1,0 1,3 2,-2-1,22-2,-38 2,-1-2,1 1,-1-1,1 0,-1-1,0 1,0-1,0-1,24-14,-21 12,-1 0,1 0,1 1,-1 1,1 0,0 0,0 1,6-1,4 2,-1 1,20 2,-26 0,0 0,1-2,-1 1,1-2,-1 0,9-3,-10 1,3-1,0 0,1 1,0 1,-1 0,17 0,234 5,-251-3,-1-1,1 0,14-5,23-2,8 5,60 4,-42 2,-43-2,-18 1,0 0,-1-2,10-2,-22 2,0 0,-1-1,1 0,-1 0,0 0,0 0,0-1,1 0,-2 1,7-4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40:41.59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0,'1521'0,"-1494"2,-1 0,0 2,23 6,-17-3,0-1,7-1,11 0,14 1,53 5,-10 0,86-9,-183-1,0 0,-1 0,1 1,-1 0,4 2,0-1,-1 0,7 1,37-1,0-1,7-4,13 1,2313 1,-2344-2,3-2,31-1,412 4,-250 2,-215-3,1 0,-2-2,3-1,-1 0,0 1,22 1,12 3,28 0,-75-1,0-2,0 1,0-2,6-2,-3 1,1 0,7 0,14 2,0 1,36 3,-14 0,197-1,-242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40:42.20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40:53.3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6:25.2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1 181,'381'-19,"-272"11,63-2,104 11,-49 19,-34-2,80-7,-20-1,220 3,-134-14,-281-1,0-3,1-3,-2 1,250-20,-194 19,-105 7,309-28,-93 10,-25 2,45-12,-15 3,-87 9,24 3,117 7,311 7,-489 4,1 5,-2-1,11-4,-91-2,0 0,0 1,19 6,13 2,28 0,83 0,87-11,-152-1,-24 1,46 8,150 12,132-12,-330-5,27 6,41 2,0 1,-78-5,45-1,119-11,-128-1,24-9,-82 8,0 0,0 2,38 0,766 7,-550-3,-245 4,38 6,13 1,-7-7,68 6,-42 2,25-6,125-7,-202-3,42-8,-47 4,1 3,1 3,578 4,-479 4,-38 0,602-3,-404-3,-262 4,0 3,3 3,18 2,265 22,6-20,45-5,341 6,-675-11,23 4,3 1,-87-7,135 4,-109-5,1-2,0-1,6-3,21-5,12-2,0-2,60-23,-110 31,-1 1,1 0,10 1,69-6,-90 10,29-3,-15 3,1-1,0-2,-1-1,0-1,4-2,-14 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41:10.3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1,'36'40,"-3"1,14 24,34 43,-45-65,0 2,10 6,28 29,37 55,58 94,-118-158,-29-42,1-1,1-1,1-2,11 8,-16-18,0-1,1 0,7 2,32 20,-6 1,3-2,20 7,-12-11,-22-12,0 3,15 11,-53-30,0 1,0 0,0 0,-1 0,0 1,0-1,0 1,0 0,-1 0,0 0,0 0,0 1,0 0,-1-1,0 1,-1 0,1 0,0 4,2 4,0-1,1 1,1-1,7 11,-6-10,0 0,-1 1,3 9,-5-7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41:15.67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1544,'0'-3,"1"0,-1-1,1 1,0 0,-1 0,2 0,-1 0,0 0,1-2,17-25,-10 17,0-3,7-17,-12 22,1 1,1 0,-1 0,2 0,-1 1,8-9,15-9,-16 16,-1-1,-1 0,2-3,34-52,-21 29,19-20,-28 38,102-125,-101 123,1 0,20-16,-19 18,44-41,48-49,-54 53,-15 14,-1-1,16-24,-23 25,2 2,18-14,-7 6,-40 41,31-32,2-7,0 2,-26 30,-1-1,12-17,-23 28,0 0,0 0,-1 0,0 0,0-1,0-2,3-11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3:48.0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72,'70'0,"195"-5,88-32,-227 21,48 4,110 11,-140 2,103-1,-232 0,1 1,-1 1,0 1,13 3,58 22,-23-8,104 24,-142-38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3:59.2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1 318,'73'0,"175"-4,-5-4,44 13,-128-1,151-1,-295-4,1 0,-1-2,8-1,2-1,181-26,-189 29,156-10,-138 10,33-6,-36 4,-1 1,30 0,158 20,-104-7,49-3,371 18,6-15,-369-11,486 1,-633-1,1-2,-1-1,0-1,18-6,-15 4,0 0,1 3,16-2,153 5,20-1,134-5,-292 7,4-3,38-7,6 0,-86 8,16-4,11-2,142-7,-27 2,223-19,-292 18,-52 7,32-1,127-7,-112 7,12-3,-27 3,21 2,173 7,-197 1,2 5,-42-5,54 9,10 6,-20-4,397 56,-457-67,38 4,48 13,121 21,-121-23,-18-4,0-4,1-4,32-3,-80-2,0 1,30 6,6 2,55-2,75-8,-83 0,0 2,125-2,-113-5,78 0,-176 6,22 0,18-4,349-32,-210 18,-124 9,41-4,146 11,-231 2,-16-1,1-2,0-1,2-2,43-5,26 3,-13 1,18-7,49-20,-122 26,109-20,-84 17,142-20,-41 7,-92 16,-38 5,26-6,-8 0,1 2,46-1,-4 7,11 3,33 10,-64-4,27-3,177-6,-249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4:06.1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45,'51'2,"20"4,-17 0,386 15,6-20,-310-2,-79-1,1-4,11-4,-8 2,50-1,-47 8,-26 2,0-2,-1-2,8-2,15-3,46 0,15-1,-94 5,-5-2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4:18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1 213,'3'0,"0"0,0 1,0 0,0 0,0 0,-1 0,3 1,13 5,17-1,1-1,6-2,-15 0,2 0,65 5,9-4,241-4,-266-4,67-11,-78 4,-31 4,34-1,273 5,-291 4,385 19,-411-18,95 1,8 0,-31 4,290 24,-312-27,55-3,-60-2,-28-1,43-8,-35 4,6 1,245 4,-158 2,1402-1,-1513-2,1-1,11-3,39-4,241 6,-188 6,-42-3,97 2,-113 5,30 0,400-5,-244-2,-143-3,49-11,-110 7,0-2,22-8,-48 9,0 2,1 2,25-1,43-4,-55 4,25 0,155 10,-105 0,82 11,-118-7,1-3,36-6,-38-1,12-3,-5-1,358 8,-4 20,-387-17,86 8,77-7,-200-8,-1-1,-1 0,13-5,23-4,292-25,-102 14,-125 3,-8 1,-77 14,59-7,6 4,-84 8,120-6,94-17,-186 15,14-2,1 2,29 2,433 13,-290-2,-84-4,-26-2,59 10,-88 4,18 2,-91-13,148 7,361-9,-518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4:21.2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1 108,'37'0,"1"-2,26-5,224-23,-203 24,-5 0,177-16,-114 3,-102 12,0 3,16 0,83 4,-83 0,151 0,200 1,-5 15,-266-6,339 13,-354-27,33-9,42-2,382 9,-373 7,-140 2,1 3,41 10,-73-11,45 3,-35-5,-23-1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5:16.24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1 126,'183'6,"-5"0,-107-3,-2 3,11 5,-44-6,99 8,-46-6,92 4,67-9,-180-2,83 5,2 8,132 4,336-16,-296-2,-100-7,-128 3,-13 1,93-3,601 8,-580 4,6 1,121-13,-277 5,101-10,-61 4,51 2,-91 5,38-4,17-1,538 7,-611-3,1-1,15-3,-7 0,3 2,270 0,-176 5,-118-1,58 0,46-7,-90 5,0 2,0 0,4 3,20 0,61-1,35-8,-84 3,25-3,47-10,-18-1,1 4,115 4,147 17,108 29,-422-28,46 4,19-1,-11-1,17-5,377-7,-432-2,27-6,86-15,-64 5,109 2,-205 14,-1-2,1-1,36-11,40-7,-40 11,-22 3,0 3,22 1,186 5,-129 2,-124-1,-1-1,0 0,1 0,1-1,8-3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5:20.88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1 141,'2'2,"0"0,0 0,1-1,-1 1,1-1,-1 0,1 0,-1 0,1 0,0 0,1 0,33 4,-28-5,78 5,74-8,-34-6,59-15,-173 22,79-7,-38 4,4-3,23-7,-18 3,0 2,0 3,10 3,202 9,-91 0,38-9,-45-2,0 8,0 8,-10 11,-87-9,20-2,294-5,-374-5,11 1,-1 1,0 2,3 2,35 4,43-1,8-5,113-5,-75-1,751 2,-860-2,44-7,-54 4,1 1,0 2,22 2,53 8,0-5,65-9,-88 2,0 4,7 4,21 1,298-4,-197-14,57-16,-224 24,25 3,9-1,43-8,0-5,54-17,-141 22,-27 6,0 1,0 0,1 2,0 0,-2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5:47.34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1 117,'602'0,"-534"-2,52-10,-84 7,23 2,1 1,53 7,-23-1,79 3,139 2,701-10,-960 3,43 8,26 1,146-16,-147 1,-51-1,42-9,27-2,-103 12,13-4,-14 3,18-1,223 3,-159 4,37 3,69-1,350-10,-439 13,64 0,143-15,-268 5,-1-3,11-5,-39 5,0 3,16 0,81 3,-47 2,4-5,0-4,322-16,166 25,-559 0,1 1,20 5,4 1,-21-5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9:43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50,'264'0,"-234"-2,0 0,21-6,23-3,-5 8,43 4,-49 1,-1-3,12-4,60-7,2 6,135 4,-253 2,254 7,-75-2,-159-2,0 1,4 2,-6 0,0-2,11-2,34-1,119 2,207 5,-341-5,0 3,23 6,39 5,34-8,51-8,-120-1,0-4,4-4,-37 3,-28 1,26-7,-27 5,28-2,5 3,-2 1,60-11,-83 8,1 3,25 0,80 4,-62 1,-45 0,10 4,-9-2,8-1,112-2,-145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5:50.71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73,'989'0,"-923"3,25 5,26 2,-3 0,24 8,-54-6,-52-8,0 0,1-3,-1 0,31-5,36-4,1 5,10 4,-21 0,511-1,-461-6,-6 0,-21 6,6 1,68-11,-86-1,60-17,-66 8,62-5,-117 21,-8 0,15 1,-27 2,-1-1,1-1,3-1,1-1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5:58.92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25,'2'0,"0"0,-1 1,1-1,0 1,0-1,0 1,0 0,0 0,6 3,35 8,-1-2,8-1,-29-5,138 20,-56-12,73-1,-164-11,213 3,-149-4,-33-1,-2-2,6-2,25-3,91-14,-114 16,1 2,17 1,102 4,-88 1,586 0,-576-5,29-6,-50 3,21 3,47 4,-44 2,-58-2,142 0,75-14,-94 4,101 9,-126 3,-59-3,35-6,-18 2,75 4,-69 3,-79-2,-2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6:01.91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0 153,'639'0,"-580"-2,0-2,9-4,5 0,31 4,-37 1,392-4,-363 8,-46-3,39-8,-32 4,12 1,5 4,26-2,2-3,25-4,51 5,-25 0,-43 0,-80 2,-1 0,9-3,-5 0,22 0,33-3,-6 0,295 3,-316 7,-41-2,0-1,4-1,27-2,62 3,-91 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8:28.9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30,'2'-4,"7"-1,7 0,6-1,0 1,1 1,-4 5,-5 4,-2 8,-4 7,-3 4,-3 4,-1 4,-3 1,-1 0,-2-6,-1-8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8:33.4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1 132,'20'1,"1"1,16 4,-12-2,11-1,-33-3,0 0,1 0,-1 0,0-1,1 1,-1-1,0 0,0 0,1 0,-1-1,0 1,0-1,-1 1,1-1,0 0,0 0,-1 0,1-1,-2 2,1-1,-1 0,1 0,-1 0,0 0,0 0,1 0,-1 0,-1 0,1 0,0-1,-1 1,1 0,-1 0,1-1,-1 1,0 0,0-1,0 1,-1 0,1-1,0 1,-1 0,1-1,-1 1,0-1,-2-2,1 1,0 0,-1-1,0 1,0 1,0-1,-1 0,1 1,-1-1,0 1,0 0,0 0,0 1,-1-1,3 1,-1 1,0-1,0 1,-1-1,1 1,0 0,0 1,-1-1,1 0,0 1,-1 0,1 0,0 0,-1 0,1 0,-1 1,1-1,0 1,0 0,-4 1,3 1,1-1,-1 0,1 1,-1 0,1-1,0 1,0 1,0-1,0 0,0 1,1-1,0 1,0 0,0 0,0 0,0 0,1 0,0 0,0 0,0 1,0-1,-1 14,0 0,2 0,0 0,1 10,0-5,0-18,-1 0,0 0,1-1,0 1,0 0,0-1,1 1,-1-1,1 1,0-1,1 1,-1-3,0 1,0 0,0-1,1 1,-1-1,1 0,-1 0,1 0,0 0,0 0,0-1,0 1,0-1,0 0,3 1,-2-1,0 0,0 0,0 0,1-1,-1 1,0-1,0 0,0-1,0 1,0-1,1 0,-1 1,0-2,0 1,-1 0,1-1,0 0,0 0,-1 0,1 0,-1-1,0 1,0-1,3-3,0 0,-1 0,0 0,0 0,0-1,-1 0,0 0,-1 0,1-1,-1 1,0-4,2-4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8:22.6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0,'0'4,"0"7,0 6,0 2,0 2,0-1,0 2,4 3,3 6,1-1,2-1,0 0,-1 1,-3-3,-3-5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8:24.0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18,'2'0,"3"0,4 0,3 0,3 0,2 0,-2 0,3 0,2-4,1-1,1 0,-4 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8:25.6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1,'1'17,"0"-1,2 5,2 21,1 42,2 75,-8-155,0 0,0 0,-1 0,1 0,-1 0,0-1,-1 4,-3 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8:38.6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1,'2'2,"0"2,5 7,0 10,0 2,-2-2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9:21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0 153,'75'2,"-1"3,28 8,23 1,-20-3,60 5,-5 0,70 8,12-9,-191-11,47 10,-47-6,42 1,-56-5,0 1,33 9,-20-4,9 0,50 0,11-5,112-4,-146-1,137-11,-54 1,86-10,-242 19,89-4,-11 0,324-39,-280 36,52 6,-151 1,0-3,0-1,34-9,-19 4,19-1,54 1,-1 6,29 6,-65 1,164 5,279-15,-162 2,-284 6,-58-2,-1-2,1 0,11-5,26-3,167-14,-29 3,-110 14,0 5,26 4,-35 0,109-1,374 7,74-2,-397-6,-70 2,189-2,-243-4,32-1,373 6,-305-11,-68 1,38 8,-18 1,-97-4,-30 2,38 2,88 16,24 1,-69-17,0-6,26-8,-21 5,123 9,-117 2,150-10,99-15,-279 21,-34 1,-1-2,5-4,-5-5,-34 6,-1 1,1 2,8 1,271 5,-260 0,53 10,-11-1,122-1,4-10,-137 0,42-6,5-1,-119 7,7 0,0 0,-1 2,1 0,13 4,5 3,-24-6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9:48.6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0,'14'1,"0"0,8 3,11 0,197 19,-131-13,26-4,101-5,-140-2,-35 3,41 8,7 0,32-8,66-8,-121 2,15 2,72-6,-116 5,-27 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9:24.9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95,'30'1,"19"4,19 1,42-1,47 1,-115-7,0-2,-1-1,36-10,7-3,0 4,0 4,1 3,34 4,323 11,3-14,43 0,-394 6,32-7,-16 0,567 4,-349 4,-268-2,-1 3,3 3,27 3,47-3,92-6,-82-1,509-8,-523 7,118-7,-195 2,8-4,-18 3,-1 2,10 1,243 2,-175 4,-104-1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09:28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1 187,'27'1,"0"1,23 6,-17-2,21-1,4-4,58-8,-29 1,56-3,39-11,59-11,42 9,-214 17,37-1,343-21,-196-10,-151 20,1 3,0 5,386 13,-241 2,11-5,90 0,-140 11,76 0,429-13,-701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1:45.39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0 233,'123'5,"-31"0,74 1,93 2,147-2,-130-9,-101-1,-145 2,-1-1,12-3,-4 1,6 0,151 3,-19 1,-133-2,4-4,-15 3,0 1,26 0,60 7,87 1,-72-5,245-7,-290 4,0 3,19 5,-71-3,0-2,1-2,-1-1,27-7,3 1,0 3,16 2,132 4,-86 2,-11-2,173-1,-223-2,56-12,-19 2,-31 9,62 4,-47 2,101-3,191 2,-248 3,25 1,84-10,-93 1,-89 4,0-2,56-10,-38 1,0 4,1 3,15 3,-29 2,73-2,-94-1,0-1,9-5,-7 3,1 1,24 2,22-1,322-5,-275 9,35 5,13 0,-70-12,0 0,-7 9,63 12,-116-10,-7 0,163 12,-32-16,-9 0,-31 4,78 2,35 4,-51 0,208-10,-216-1,-164 1,1 2,-1 2,1 1,0 1,10 2,28 2,6-4,80 11,-82-10,0-3,71-5,26 2,-39 8,5 0,36-5,-105-6,37-6,21-11,-68 8,-1 2,35 2,-29 3,40-7,62-16,-33 5,-76 15,48 1,55 6,-44 1,-28-3,-1-3,67-12,-97 8,0 3,56 2,-16 0,61-11,-39 2,-15 1,22-2,166-11,49-3,-268 22,-31 2,1 1,1 2,9 2,-7 3,36 4,51-2,232-8,-324 3,0 1,-1 3,2 1,0 0,0-1,28-1,-51-5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1:54.16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0 341,'97'0,"112"-1,-163-3,12-3,-16 1,30 0,125 6,-93 1,-66-3,1-2,4-1,49-5,290 6,-223 5,-115-1,52 0,-1 4,10 5,3 3,1-4,33-6,308-3,-268 2,-126 1,42 8,-36-3,18-2,104 1,219-1,-267-17,-76 5,41 2,1494 6,-1556 0,1 3,8 3,-7-2,0-1,1-1,381-3,-176-1,-211-1,0-1,11-4,-4 1,19 1,30 3,96-6,-113 0,64-16,-111 19,1 1,-1 1,10 1,85 4,-108-1,338-3,-181-2,31 10,-58-1,41-4,58 0,-43 16,-99-6,19-5,405-5,-238-2,-232-1,1-2,8-4,-3 2,41 2,9-1,301-13,-117 18,-250-2,-1-2,2-2,-5 1,0 1,27 2,71 7,55 1,211-7,-3-16,-232 10,5-1,-28-8,-66 5,82 0,-102 11,50-7,21-4,118 7,-209 5,66 4,-18 0,316-10,-87-1,-275 5,40-8,-24 2,-32 6,0 1,24 3,2 0,-8-2,14 0,-1 2,33 8,-27-2,0-2,51-3,132-10,-34-1,-128 5,13-6,-68 4,6-3,-11 2,-1 1,6 1,156 1,-92 4,29-7,18-1,-48 3,-52 0,40-10,-42 5,1 3,6 1,28 0,30-7,-58 6,-1 2,24 3,-18 0,39-5,188-40,-240 39,34 0,6-2,2 0,44 2,83 6,-73 2,15 4,6 0,350-6,-394 5,-8 1,-58-4,0 2,14 4,90 20,-140-26,25 6,59 9,98 7,-33-5,-130-16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2:14.2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94,'39'0,"0"2,34 5,1 5,0-4,69-1,-78-4,35 6,44 2,-8-2,-64-5,55-4,-45-1,6-1,0-3,0-4,21-8,-40 7,0 2,23 2,139 4,-162 2,-24 0,-1-2,18-5,128-17,-77 14,0 5,6 5,17 0,14-8,252-14,-346 20,-19-1,33-6,-37 3,1 2,18 1,370 14,-304-10,-67-1,-1 2,0 1,13 5,-43-4,16 3,1-1,1-2,6-2,0-3,-19 0,0 1,7 2,-21 0,1 0,10 4,-11-3,1 0,8 1,7-2,0-1,0-1,13-2,-14-1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2:21.62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1 129,'48'-2,"43"-8,23-1,22 11,-55 0,27-4,243-14,2 16,-221 3,-9-7,-21 0,-45 2,14-4,-14 1,23 2,58 0,48-1,-100 5,86 3,-142 1,6 3,25 2,91-1,41-7,-64-2,429 3,-448 3,43 10,63 3,63-16,-138-2,24-4,96-16,-130 12,125 7,-121 4,89-10,-93 2,64 8,113 16,-145-6,49-6,-108 4,6 0,280-7,-223-4,-116 1,236-7,-104 4,-34 1,-36-8,-58 5,-1-2,11-5,-12 2,0 3,18 0,9 3,2 0,41 5,50 4,-39-2,34 8,28 0,142-10,-183-2,-128 2,0-2,0-2,0 0,0-1,12-5,-37 8,0 1,0-1,0 0,0 0,0 0,-1 0,1 0,0 0,-1-1,1 1,-1-1,1 1,-1-1,0 1,1-1,-1 0,0 1,0-1,0-1,4-9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2:48.77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81,'4'1,"1"-1,0 1,0 0,0 1,-1-1,2 1,16 4,6-1,0-1,24-1,58-4,-40 0,271-6,232 8,-253 5,-278-4,34 6,1 1,321-3,-250-7,-93 1,173-5,70-3,1 17,-233-6,168-1,6 1,373 4,-439-7,-161-1,0 0,1-1,-1-1,7-2,-5 2,0 0,0 0,2 1,135 0,-73 2,29-6,21 0,8-2,170-15,-159 22,-47 1,8-5,24-1,124 12,-203-4,-8-1,1-1,0-3,37-6,-42 3,0 2,11 1,84 4,-55 0,-59-1,85 0,57-9,-1-2,90 7,-210 3,1-3,1-2,7 0,5 2,57 4,114 17,-85-4,44-6,-70-3,398 1,-316-6,-92 2,118-2,-119-4,33-1,169 6,-264 3,-1 1,0 2,6 3,10 2,7-2,100-2,-54-4,440 4,-406-7,-99-2,38-7,15-1,36-3,-63 5,43 1,306 8,-380-2,5-3,-3 0,2 2,122 8,-35-1,24-5,-29 0,71 10,-49 8,32 4,-60-14,0-5,16-7,50-9,5-10,-134 18,0 2,7 3,38-2,-70-1,19-4,-20 1,27 1,63 3,-45 2,61-8,-38 0,12 4,-33 1,-61 1,-4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22:05.65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0,'12'0,"71"2,-68 0,1 0,-1 1,0 0,6 3,188 59,-168-52,0-3,1-1,0-3,0-1,1-2,40-2,25-4,-31 2,60-9,-85 4,47 0,-73 5,-1-2,19-4,-14 2,24-1,196 4,-129 4,-73-2,33 7,-31-3,0-1,0-3,6-3,43-8,-68 8,-21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2T00:54:22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57,'1216'0,"-1174"-2,54-10,-53 6,49-1,419 8,-494-2,0-1,34-7,27-4,447 8,-288 7,-192 0,58 10,37 3,-77-15,-11 0,-1 3,59 9,16 5,172 3,-226-17,-28 1,78 18,-79-13,75 8,-30-13,109-9,-63-20,-122 24,1 0,-1-1,19-6,-13 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2T00:54:28.1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0 222,'1619'0,"-1580"-2,0-1,0-2,-1-1,65-20,-53 13,1 2,0 3,70-2,160 9,-131 4,852-3,-936-4,0-2,-1-4,83-22,-84 17,-19 7,1 3,75-1,-81 6,0-1,-1-3,1-1,40-11,-32 7,1 1,0 2,0 3,1 2,52 5,-38-2,221 10,131 2,346-14,-728 2,0 1,57 15,-77-15,-13-3,1 0,-1 0,0 1,1-1,-1 0,0 1,1 0,-1-1,0 1,1 0,-1-1,0 1,0 0,0 0,2 2,-3-3,0 1,0-1,1 1,-1-1,0 1,0-1,0 1,0-1,0 1,0-1,0 1,0-1,0 1,0-1,0 1,0-1,-1 1,1-1,0 1,0-1,0 1,-1-1,1 1,0-1,-1 1,1-1,-1 1,-2 2,1-1,-1 0,0 0,0 1,0-2,-1 1,1 0,0-1,-1 1,-5 1,-88 11,72-12,-1 1,-28 7,-28 12,-90 11,81-25,-153-8,99-3,-389 3,509-1,-1-2,-35-7,33 4,-50-3,-173-17,170 13,-128-2,-1159 17,738-3,583-1,-59-10,58 5,-58-1,-1140 9,1211-1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5:44:33.7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1,'37'0,"67"0,67 10,-124-5,137 18,-139-14,0 1,-1 1,1 4,33 10,0-3,2-3,0-4,1-3,36-2,-83-6,23 5,-8-1,-36-7,276 33,-162-21,-65-6,1-2,7-2,191-12,-97 3,28 8,-137 2,-26-2,0-1,20-1,389-8,-288 9,-103-2,0-1,17-5,7-1,41 1,-27 2,44-1,789 5,-445 2,-91-1,-350 2,0 1,18 4,-12-1,23 0,271-4,-177-3,111 7,12-1,-230-5,-22-2,0 0,14-4,22-2,20 2,43-4,142-13,-210 19,40-8,-37 3,1 3,3 3,123 2,5-1,-78-9,-26 1,26-3,-6 0,-100 13,198-11,-51 11,207 1,-59 22,-287-21,142 7,101-8,-117-2,-36-5,-6 1,123 10,-32 1,-126-6,278 7,99-1,-275-7,338 1,-427-3,22-6,-22 2,28 2,-63 5,1-2,27-4,-34 0,1 2,0 2,0 1,0 2,0 2,4 2,107 18,61 9,-122-22,35-2,-55-8,-8 1,1 2,21 5,4 7,-15-3,-1-2,72-1,-90-9,123 3,284 4,-305-7,-132-2,1-1,-1 0,0-2,0 0,6-4,33-7,191-32,-224 43,155-30,158-25,-293 54,148-15,-135 17,1 3,11 3,237 10,-217-9,1 5,2 4,-2 1,91-2,-184-11,225 6,52-1,-199-5,-40 2,0 1,6 3,10 1,-9-2,74 9,78-4,-157-10,199 2,-125 4,9 5,-38-2,1-4,5-3,-5-2,62-1,-62-9,6-1,59 8,63-6,-180 6,128-12,40 7,-160 9,-12 0,1-1,1-2,23-8,-34 6,17-2,34 2,18 4,-14 0,5-3,50-15,-112 14,31-1,1 1,35 3,-25 1,32-6,-62 3,1 2,0 2,19 2,96 17,-47-6,56 0,53-6,-161-4,0 2,-1 2,17 6,-27-6,27 6,68 13,47 1,-92-15,-35-5,33 0,-51-5,26 5,-26-2,19-1,-10-3,0-2,0-2,0-2,0-1,7-5,-19 4,0-1,0-1,16-6,-32 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3:11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1 106,'84'1,"30"6,-84-6,-1 0,1-2,17-2,34-3,49-5,-108 8,75-12,36-11,-97 18,2 2,19-5,-25 6,0 0,0 2,3 2,99 1,-49 2,32-8,-7-1,-60 7,226 1,-219 3,2 4,-10-2,34-1,-65-4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3:17.2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72,'97'-4,"14"-5,-40-1,-30 4,10 1,19 1,167-6,-172 7,24-6,-19 2,9 3,340 4,-164 20,-176-12,149 16,218 16,-280-41,-45-1,212 20,-218-10,-36-5,64-4,-134 0,-1 0,1-1,5-1,2-2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4:04.2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1,'30'0,"1"2,-1 0,7 3,39 7,1-4,0-3,23-4,436-1,-507-2,-1 0,21-6,-17 3,32-1,172 5,54-3,312 4,-491 3,114-8,-52 0,406 5,-568 1,1 0,-1 1,0 0,8 3,14 3,14-1,1-2,27-1,-57-4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4:06.36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0,'2'2,"0"0,1 0,-1 0,1-1,0 1,-1-1,1 1,0-1,0 0,0 0,0-1,2 1,6 1,0-1,10 0,1 0,64 9,-14-2,44-2,-62-3,12 3,-2 0,678 14,-323-20,-400-1,0-1,0-1,0 0,4-1,23-1,85 5,92 13,-71-2,413-4,-368-8,-72 1,-98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6:13.07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38,'96'3,"7"6,91 3,-192-12,104 0,76-10,-11-15,-60 8,-44 10,0 4,39 4,-35 0,198 0,-224 1,0 2,0 2,6 4,36 5,204 24,-142-17,27 4,-142-25,0 0,21-4,-13 1,13 2,71 9,70 1,-139-10,0-3,12-4,72-16,-88 14,0 3,8 2,-20 1,174-1,-147 4,-52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6:15.44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59,'246'-12,"-163"6,55-5,173-7,230 18,-189 1,-108 4,-50 0,-116-4,254-1,-237-5,10-1,7 0,4 0,279 6,-396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6:20.6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0,'3'6,"0"-1,-1 1,1 0,-1 0,0 0,0 0,-1 0,0 0,0 2,1 14,-1 22,-1-23,0 183,0-90,0-90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6:23.2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83 129,'2'-6,"1"0,-1 1,1 0,0-1,1 1,0 0,-1 1,1-1,1 1,-1 0,1 0,3-3,6-3,1 1,0 0,12-5,-18 10,-1 1,1 0,0 0,0 1,0 0,0 1,1-1,-1 2,0 0,0 0,1 0,-1 1,3 1,-5-1,0 1,-1 0,1 0,-1 0,1 1,-1 0,0 0,0 1,0 0,0 0,-1 0,1 0,-1 1,0 0,-1 0,1 1,3 5,-5-6,-1 1,1-1,-1 1,0 0,0 0,-1 0,0 0,0 0,0 0,-1 4,0 14,0 1,-3 0,2-2,1-17,-1 1,0-1,0 0,0 0,-1 0,0 0,0 0,0 0,-1-1,0 1,0-1,-1 1,1-1,-1 0,0 0,0-1,-1 1,-2 1,-46 35,-3-1,33-24,13-10,0 1,0-2,-1 0,0 0,0-1,-1 0,1-1,-6 1,-1-1,0-1,-1 0,1-2,0 0,-3-1,17 1,0-1,-1 1,1-1,0 0,0-1,0 1,0-1,0 0,-2-1,5 3,0-1,0 0,0 1,1-1,-1 1,0-1,0 0,1 0,-1 1,0-1,1 0,-1 0,1 0,-1 0,1 0,-1 0,1 0,0 0,-1 0,1 0,0 0,0 0,0 0,0 0,0 0,0 0,0 0,0 0,0 0,0 0,1 0,-1 0,0 0,1 0,-1 0,1 0,-1 0,1 0,-1 1,1-1,0-1,2-1,1-1,-1 0,1 1,0 0,0 0,0 0,0 0,1 1,-1 0,1 0,-1 0,1 0,0 0,-1 1,1 0,5 0,10-2,0 1,0 1,11 2,-9 1,0 0,-1 2,0 1,21 6,-19-4,1-1,-1-1,1-1,0-1,41 1,76 4,-123-8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6:26.8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158 48,'0'-1,"0"0,1 1,-1-1,0 0,1 1,-1-1,0 1,1-1,-1 1,1-1,-1 1,1 0,-1-1,1 1,0-1,-1 1,1 0,-1-1,1 1,0 0,-1 0,1 0,2-1,12-6,0 1,1 1,0 0,0 2,0 0,10-1,18 1,39 2,-77 1,1 0,-1 1,0 0,1 0,-1 0,0 1,0 0,0 0,0 0,0 1,-3-1,0 0,0 0,-1 0,1 0,0 1,-1-1,1 1,-1-1,0 1,0 0,0 0,0 0,0 0,-1 0,0 1,1-1,-1 0,0 4,1 0,-1-1,-1 1,1 0,-1 0,0 0,-1 0,0 0,-1 3,-3 13,-7 18,9-32,1-2,-1-1,0 1,-1-1,1 0,-1 0,0 0,-1-1,1 1,-1-1,0 0,-5 3,-7 6,-2-1,0-1,-1 0,-12 6,-1-2,0-1,-7 0,-31 9,-4-3,68-19,0 0,0 0,0-1,0-1,0 1,-4-1,9 0,0 0,0 0,1-1,-1 1,0-1,1 1,-1-1,0 1,1-1,-1 0,1 0,-1 0,1 0,-1 0,1 0,0 0,-1-1,1 1,0 0,0-1,0 1,0-1,0 1,0-1,1 1,-1-1,0 0,1 0,-2-2,1-1,1 0,-1 0,1 0,-1 0,1 0,1 0,-1 0,1 0,0 0,1-4,-2 7,1-1,0 1,-1 0,1 0,0 0,0 0,0 0,1 0,-1 0,0 0,1 1,-1-1,1 0,0 1,-1-1,1 1,0-1,0 1,0 0,0 0,0 0,0 0,0 0,1 1,-1-1,0 0,0 1,6 0,1 0,-1 0,0 1,0 0,0 0,0 1,5 1,15 7,13 6,-18-7,28 10,2-3,0-2,1-3,13 0,-34-8,0-1,-1-2,3-1,50 1,-87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6:28.0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1,'0'73,"0"79,6-79,-2-27,-1 6,-4 72,1-115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5:44:40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1 119,'46'0,"9"1,-1-3,39-6,28-10,107-2,-65 15,100-2,-142 6,122 3,-120 9,-61-4,15-2,129-11,-44 0,49 12,-19 0,-160-4,0 1,11 3,-2 0,4-2,130 1,-88-5,1 5,30 7,-50-4,66 1,68-10,-76 0,-66 0,-1-2,0-3,0-2,71-11,0 6,98 4,-170 6,0-3,34-9,-33 6,-1 1,30 2,43 1,24 0,-124 3,-1-1,18-4,-12 1,21 0,222 5,-144 2,-5-2,146 2,-76 11,-151-12,-17 0,-1 1,1 1,-1 1,1 3,60 9,88 5,-137-16,34 2,137 16,-120-12,23 5,-58-8,0-2,10-3,67 3,96 0,-121-4,110-3,-67-14,-121 11,28-4,-10 2,37-2,18 4,60-2,-138 5,0 0,18-5,-13 1,19 1,194 3,-130 3,77-2,193 3,-177 8,-17 0,338-7,-304-4,-142 1,18-6,7-9,-59 7,-2 3,0 3,41 3,-24 0,-2-3,32-7,-28 2,4 4,-1 3,18 5,55 0,-87-3,22 5,16 1,-8-4,135 10,-119 0,-54-7,0 1,64 8,-69-11,36 2,-60-5,0 1,9 2,24 4,-15-5,8 0,-1 3,17 4,-36-5,-1-2,1-1,17 0,76-3,6 0,329 9,-385-12,29-6,-34 3,58 0,143 26,-194-13,5-3,26-3,53 2,-33 7,109 5,166-16,-370 1,0-1,-1-1,1-2,-1 0,19-6,-12 0,1 2,0 1,0 1,0 3,0 0,20 2,206-7,24-7,-216 12,-1-3,2-3,61-5,-6 9,22 6,-34 1,-42-2,98-1,-121-3,16-4,-26 3,1 1,15 2,226 12,-268-9,4 0,0 0,1-1,13-2,-14-1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6:49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1,'41'0,"341"9,-279 3,-52-5,41 1,-69-8,208 10,-138 4,-4 0,165 20,-180-24,-15-3,47-2,59-6,-61-1,61 9,-27-1,-113-5,-1 2,20 4,-17-2,0-2,4 0,271-1,-156-3,-117 0,-8 0,0 2,0 0,-14 1,-4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6:54.0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83,'19'-4,"0"1,0 0,1 2,-1 0,0 1,1 1,11-1,95 1,97-2,-98-10,21 0,-112 8,0-1,8-4,11 0,-1-1,-11 2,0 2,33 0,10 5,-1 3,32 8,-109-11,0 1,0 1,-1-1,1 1,-1-1,1 1,-1 1,0-1,4 4,3 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6:59.9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82,'18'0,"1"1,-1 0,1 2,3 1,1 0,0 0,0-2,21-1,70-6,-11 1,411 3,-243 2,50-19,-86 2,-213 15,0-2,9-3,23-3,38-3,-40 4,0 3,38 1,45-2,-10 1,266 5,-408 5,1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7:01.4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31,'106'-6,"-14"0,-5 6,40-1,-110-1,-1-1,7-2,-5 2,3-2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7:04.5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61,'753'0,"-696"-2,36-7,5-1,4-1,-49 3,3 3,179-4,-23 3,96 13,49 20,-113-6,-107-15,38-7,135-15,-37 2,177 9,-351 5,-84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7:26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69,'456'0,"-361"-6,-11 1,58-1,29-1,-95 6,133 3,11 23,-130-13,81 12,37 4,-118-17,181 15,-232-23,15 5,23 2,39 0,169 9,91-26,-60 0,-230 7,66 0,28-9,-101 1,16-6,-24 4,0 3,29 2,-58 4,20-1,118-9,-100 2,53 3,81-7,-154 8,52-5,163-8,-176 18,-11 1,74-10,-81 0,56 3,28 0,-29 1,-74 2,21-6,-20 2,19 2,190 5,-130 1,-107-3,28-4,-2 0,225-3,2 17,-75 5,-69-2,-114-8,26 6,-26-4,26 2,232-4,-183-4,369 9,-70-4,-237-5,-135 1,28 0,-1-2,24-5,39-8,82 3,123 11,-160 3,522-2,-603-4,16-4,-15 0,20 3,337 20,-126-5,-86-6,198 27,-210-14,69-9,-187-5,72 13,-88-7,-52-6,0-2,0-1,0-2,2-2,137-7,-86 7,25-7,-27-2,-26 3,2 2,19 2,421 24,-294-6,-13-7,-125-7,55-9,-75 5,55-8,-25 3,30 2,-84 7,239-12,65 13,-274 4,21 6,31 2,-85-9,-1 1,11 4,-11-3,0 0,14-1,158 17,-57-4,153-5,2-16,-143 1,-43 2,-1-5,68-15,-140 14,-7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7:38.1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39,'8'2,"0"1,1-1,-1-1,1 0,-1 0,1 0,0-1,1-1,5 1,191 1,-117-1,-49-2,0-2,6-2,-3 0,35 0,88 10,65 13,-65-4,-125-10,177 7,103-14,-179-4,37-12,10-9,-139 23,1 2,0 2,20 4,-9-1,57 4,-50-2,48-3,390-8,-337 8,120 6,14 0,-271-5,-1 2,12 3,20 2,45 4,-17-2,56-2,25-3,-25 0,47 7,11 1,-4-20,-2 0,-130 8,447-10,-472 6,35-7,-27 3,0 3,14 1,-52 2,74-3,42-2,-30 7,-80-1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7:59.2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0,'23'0,"33"0,-1 2,25 5,23 4,43-3,-57-4,62-2,-8 0,2 9,-46-3,28-3,186-6,-295 0,0-1,0-1,10-3,29-3,-46 8,8-1,-16 2,-9 0,-7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8:04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0 142,'13'-1,"0"0,-1-1,0 0,7-3,16-2,34-5,1 3,43 1,219-2,-284 7,25-5,-19 1,1 3,317 0,0 14,-334-8,40-3,40-6,-94 5,131-12,55-4,-123 16,-25 0,54-7,-48 1,53 1,69 7,-75 1,173-2,289 3,-317 7,-227-7,174 17,-147-12,26-1,51-4,-3 0,2 7,7 1,85 3,101 1,189-15,-393-5,-14 1,601 4,-363 2,-199 4,-10 1,193 5,-47 0,296-9,-554 0,0 0,0 2,4 2,25 3,49 0,1-5,14-4,4-1,38 9,102 6,1-13,-132-2,81-11,-138 6,54-6,88-4,-182 13,24-5,21-2,77-7,-72 6,31 2,-65 8,147-8,98-12,-253 18,49 1,86 10,-133-6,95 9,69 2,-71-7,91 2,-176-5,0 3,39 9,-33-5,60 3,-10-13,-51-1,39 5,396 27,-378-29,124 6,-70 7,117 7,-3 2,0-1,-2-22,-142-2,-43-3,71-13,-158 15,81-14,-56 8,1 2,18 1,-46 4,0 0,-1 0,1-1,0 0,2-2,4-1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8:12.0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2,'1161'0,"-1048"5,-10 1,72-7,94 2,-116 11,15 0,200-11,-192-2,-113 0,77 3,-55 8,4 0,75-5,20-8,-79-2,41-2,515 17,-529 2,77 2,-24-21,-21 1,-30 7,113-3,-121-8,1 0,216 8,-63 2,-127-10,-99 6,23-6,16-1,166-2,-2 14,-108 0,1205-1,-1328 1,0 1,24 6,-20-2,24-1,171-4,-16 0,-39 15,2 0,16-4,63 2,-170-10,20 6,-15-1,0 0,-41-3,1-2,-1-2,1-2,3-2,132-15,-60 6,19 6,123 5,-103 1,19 0,204-2,-231-11,-71 4,14 4,59 4,156-2,-3-14,-13-8,1 20,-219 5,-43 0,0 2,16 5,-16-3,0-1,12-1,-31-3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5:44:52.1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2,'11'0,"1"1,6 2,17 2,196-1,-18-1,36 5,-145 2,9 0,57 4,-13-2,-90-7,43 2,935-7,-500-1,219 1,-720-1,-1-3,4-2,1-1,27 2,195 4,-125 2,11 5,-2 0,153-15,-160 7,2 1,-50-10,-46 4,5 3,253 2,-160 3,554-1,-646-2,35-7,16-2,-30 7,140-6,-123 10,124 1,-136 5,20-1,-54-4,38 5,-25 0,14 3,-24-2,45 0,56-6,32 2,236 4,-423-7,76 3,25 6,58 3,-119-9,26 5,-6-1,217 9,2-15,-166-1,58 5,-1 1,131 11,-74-1,-76-15,6 1,-24 9,9-1,-100-8,6-1,-1 2,4 2,302 36,-299-34,25 7,-31-5,42 2,13 1,-62-6,0-1,14-2,395-4,-407-1,0-2,2-2,37-3,-60 6,0-1,12-3,-6 0,10 0,80-3,1 1,-15-3,68-11,16-6,-111 22,0 3,60 5,-39 1,23-1,166-3,-168-9,-60 4,21 2,146 6,36-2,-172-5,9 0,4 6,91-3,-141 0,1-3,32-8,109-26,-162 34,-2-1,1 2,1 1,138-3,10 8,-66 1,-63-2,0-1,-1-3,21-5,-24 2,0 3,0 2,41 4,-22-1,-35-1,134 1,40 12,-37 1,49-6,-45 2,-58-3,261-1,-171-18,-105 8,165-4,-262 8,40 0,0-1,37-7,-48 3,0 2,1 2,-1 0,1 2,7 2,125 14,221 19,-1-14,-346-22,-1-2,0-1,1-2,141-18,-57 7,-53 9,-1 3,3 3,138 7,60-1,-214-9,42-9,6-1,199-1,1 15,-125 1,56-1,-214 1,0 1,0 1,10 3,-8-1,1-1,17 0,-2-4,0 0,-1-3,0-1,9-4,-26 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9:10.24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2,'54'0,"3"-1,0 2,44 8,-32-1,50 0,-74-5,0 3,1 2,-4-1,0-1,20-2,8 0,2 4,-14-2,79 5,13-6,377-5,-486-2,1-2,7-2,-7 0,42 0,-58 5,-1-1,0-1,20-5,-8 2,-22 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19:38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1,'30'0,"1"1,-1 1,12 4,112 16,20 5,-128-18,0-2,0-2,40-1,34 1,-4 1,-48-3,19 5,25 1,-17-3,103 2,-178-7,0 1,0 0,2 2,31 4,60-1,69-7,-68-1,18-7,-85 4,-7 1,0-2,20-6,-24 0,-22 7,0 0,0 1,5 0,31 0,1 1,13 4,6-1,-48-1,-3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33:43.9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1,'3'2,"-1"-1,1 1,-1-1,1 1,0-1,0 0,-1 0,1 0,0 0,0-1,0 1,0-1,2 1,3 0,36 4,1-1,-1-3,30-3,-8 1,692 0,-397 2,-300-4,35-6,31-2,-22 11,33 7,283-1,-270-7,47 7,-30-1,-125-3,24 6,6 0,3-5,-38-2,0 2,29 5,-28-1,-1-3,27 1,77-6,-59 0,55-5,-13 0,-22 0,12-1,154 8,-263-1,1 0,0 0,-1-1,1 0,3-1,3-3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33:50.8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583 249,'-2'1,"1"0,-1 0,1 0,-1 0,1 1,0-1,-1 1,1-1,0 1,0-1,0 1,0 0,0 1,-2 1,-18 31,1 1,1 0,-6 21,3 5,12-31,-1-2,-4 5,-7 8,-26 34,21-34,13-18,1 0,0 5,-14 27,11-25,2 1,-6 22,-18 69,35-114,-3 16,-2 15,5-19,-2-1,-6 19,-12 32,-14 65,28-91,2 0,2 1,1 33,2-34,-8 36,5-35,2-5,1 29,1 18,-3-55,-3 10,2-13,-1 23,5-11,3 1,1-1,2 0,7 28,-7-50,2-1,0 0,1 0,0-1,2 1,8 17,5 10,2 0,23 29,24 20,-60-82,0 0,0-1,1-1,1 0,0 0,15 7,3 0,0-2,30 11,-9-9,0-2,3-1,40 4,-64-13,3-1,1-2,9-1,3 1,77 0,0 1,-32 6,-43-4,12-1,291-3,-182-3,-123-1,-1-1,0-3,94-17,-16 3,207-12,-143 16,-143 10,-1-2,1-2,42-16,-8 4,0 4,33-1,33-8,-137 26,38-9,39-14,-72 19,-1 0,0-1,0 0,-1-1,1 0,-1-1,-1-1,6-5,1-4,0-1,-2 0,6-9,40-65,-31 44,21-23,96-93,-128 144,-1-1,-1-1,-1 0,-1-2,-1 0,-1 0,-1-1,-2-1,-1 0,0 0,-2-1,1-16,5-22,3 2,3-1,15-29,-22 56,-1-1,-2-1,-1 0,-2-1,-1-12,3-21,16-56,31-188,-50 282,-2 8,-1 0,-1 1,-1-1,-2 0,-1-7,-1 20,-2-1,1 1,-2 0,-4-10,5 14,-2-7,-2 0,0 0,-1 1,-1 0,-1 1,0 0,-1 1,-1 0,-2-1,-13-12,16 14,-1 1,0 1,-1 0,0 1,-5-2,-40-21,-2 3,-1 2,-26-6,82 33,-30-11,-1 2,-10 0,-234-40,-27-5,-176-27,408 77,0 3,-40 4,27 1,-287-2,352 2,0 0,0 2,0 1,-16 5,0 0,-1-2,-81 6,76-9,21-2,-8 4,-24 3,29-6,-50 5,-35 10,46-5,-1-3,0-3,-23-2,72-4,-1 0,1 1,0 1,0 1,1 1,-8 3,3-1,-1-2,0-1,-2 0,-44 9,42-8,1-1,-3-2,8 0,-1 0,1 2,-11 4,17-4,2-1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33:56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1,'28'1,"1"2,21 5,19 1,-5-1,3 4,47 7,39-5,88-4,-215-9,-1 1,20 5,-10-2,2-1,113 13,-65-6,34-2,94-8,-117-2,-61 3,0 1,-1 2,12 4,-11-2,33 3,0-3,13-2,139-6,0-16,41-2,-112 12,-77 5,41 6,-38-1,80-2,31 2,-17 8,-133-10,-1 2,9 3,-2-1,-1-1,1-2,0-2,33-4,-74 4,18-2,-1 0,1-1,-1-1,0 0,12-4,0 2,0 1,27 0,-11 1,4-3,9-5,-34 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29:08.4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1,'2'0,"-1"1,1 0,0-1,-1 1,1 0,-1 0,1 0,-1 0,0 0,1 1,-1-1,0 0,0 0,0 1,1 0,1 2,33 33,-23-25,-1 1,-1 0,1 1,-2 0,2 4,64 133,-28-53,7 13,1 2,23 27,90 118,80 137,-208-321,35 61,-53-96,136 212,-155-245,1 0,-1 1,0-1,3 6,-4-3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29:09.5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2035,'3'-1,"0"1,0-1,0 1,0-1,0 0,0 0,0 0,-1 0,1 0,0-1,-1 0,1 1,-1-1,1 0,-1 0,0 0,0 0,1-1,5-7,-1 0,0-1,5-8,-9 13,46-79,-6 9,16-17,116-136,23-35,122-203,-251 375,57-56,-14 17,-67 78,3-5,-2-2,11-21,-1-10,-40 67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34:33.51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13,'14'1,"1"1,-1 0,1 1,-1 1,7 2,25 7,7-4,9-1,29 5,-51-7,-1-3,19-1,33 3,9 1,62-6,-62-1,-62 1,0-2,30-5,18-6,51-9,-66 8,0 4,51 0,142 4,-48 3,499-4,-644 7,36 3,81 14,103 27,-275-41,30 5,-1 0,1-2,37 0,-67-6,14 1,1-2,10-2,-24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1:34:42.88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1,'254'-1,"275"3,-279 9,62 1,-239-11,44 7,-77-4,25 3,10 5,-4-1,0-3,55-2,131-11,-150 0,-60 3,58-1,67-13,-103 7,58 2,69 7,-71 2,3-3,144 2,-156 4,53 1,626-6,-690-6,-12 1,178 11,244 11,-431-18,92 2,-67 10,11 0,-79-7,37 7,16 3,90 4,220 16,-344-32,-24-2,-1 2,27 5,8 4,0-2,0-4,13-3,-45 0,0 1,0 2,11 5,47 6,68-2,141-7,125-7,-409-1,0-1,-1 0,1-2,17-5,80-29,-89 28,196-75,-207 78,-1 0,-3-1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23:07.4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27,'147'6,"3"-1,157-4,291-2,-489-2,1-4,21-8,-62 8,2 3,-1 2,1 4,21 0,-19 0,40 7,70 17,-137-21,0-2,30-3,24 2,19 9,-47-4,5-2,-1-5,-8 1,52 6,8 3,116-6,-188-4,-24 1,0 2,1 1,23 3,463 14,-278-9,-5-1,165-17,127 2,-427 8,98 1,-138-6,0-3,15-5,-16 0,3-1,42-1,-35 8,-1-4,50-11,-111 16,36-7,1 1,34-1,53 9,110 13,-75-1,222-6,-371-5,0 1,0 1,0 0,4 2,-5-1,-3-1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5:45:11.56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2,'4'1,"0"-1,-1 1,1 0,0-1,-1 2,2-1,7 3,24 4,-1-1,1-1,0-3,8 0,1-3,0 3,7 2,30 3,57-2,-85-5,35 4,10 1,271-5,-177-2,-161 0,19-4,-16 1,5 1,-18 2,0-1,11-4,23-2,47 2,33 6,-67 1,-41-3,1-1,23-5,23-2,58 0,25 7,-94 3,-15-1,0 2,41 6,-43 0,100 18,-114-19,1-2,29-1,-6 0,-32-1,-2-1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23:13.2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1,'9'3,"-1"0,1 0,0-1,-1 0,1 0,0-1,5 0,0 0,146 23,-61-17,88-7,-91-2,641 2,-677 3,-1 3,-1 2,22 8,80 10,-4-12,118-5,62 3,-13 0,-255-12,113-2,-79-8,-10 0,10-1,-43 3,9 3,84 2,27-1,41-7,314-9,-293 20,158 2,-197 3,213 0,-295-10,15-1,128 10,-169 2,75 15,-96-9,160 25,-160-29,0-3,20-3,268-4,-317 4,23 4,-7 0,398 6,-176-10,-217 1,51 0,42-6,-58-6,82-20,-135 21,1 2,28 2,96 4,-97 1,-52-1,239-6,-111 0,7 7,-54-1,-32 0,394 13,-419-9,94 8,114-5,-158-13,51 0,30 11,-51 0,57-8,-82-1,1 4,-1 5,30 9,85 8,1-10,24-9,48 1,-72 1,-82-10,-16 0,-62 1,0-2,-1-2,3-4,54-8,-59 14,0 2,25 2,112 9,-54-1,29-4,135 7,-192-1,1-5,-1-5,336-5,-352 8,-67-2,0-1,0-1,23-5,-13 2,1 3,0 1,1 1,1 3,-13-2,124 4,151-1,72-3,217 5,-562-5,-8 1,1 1,-1 1,-1 1,1 1,8 4,-9-3,1 0,0-2,0-1,1 0,10-1,116-8,-25 1,294 3,-334 2,-63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23:37.633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1 1392,'0'4,"0"0,1-1,0 1,0-1,0 1,0 0,0-1,1 0,1 4,20 29,-15-25,24 39,-2 1,-2 2,9 27,-31-65,-3-8,-1-1,1 1,0-1,0 0,1 0,0 0,0 0,1 0,-1-1,2 1,-5-5,1 0,-1 0,0 0,1-1,-1 1,0 0,1-1,-1 1,1-1,-1 0,1 1,-1-1,1 0,-1 0,1 0,0 0,-1 0,1 0,-1-1,1 1,-1 0,1-1,-1 1,0-1,1 0,-1 1,1-1,-1 0,7-4,-1 0,0 0,-1-1,6-5,0-1,17-12,310-278,193-208,-313 305,8 9,47-17,-168 137,67-50,-156 114,-1-2,0 0,0-1,3-5,-1-5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27:33.946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0 1,'1'0,"0"0,-1 1,1-1,0 0,0 1,-1-1,1 0,0 1,0-1,-1 1,1-1,-1 1,1 0,-1-1,1 1,0 0,9 12,-7-8,26 34,-1 2,-3 1,17 36,58 113,-68-140,2-1,40 43,-26-32,15 13,62 56,-124-129,2 1,-1 1,1 0,0-1,0 0,3 2,0-2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27:35.313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515 0,'-1'13,"-1"-1,0 0,0 1,-1-1,-1 0,0-1,-1 2,-7 20,-5 25,-13 37,23-77,0 1,-2-2,-1 1,-2 2,-20 25,-10 9,18-26,2 1,1 1,2 0,-8 17,1 3,-2-2,-7 6,0 2,29-47,1-1,-1 0,-3 3,6-8,0 0,0 0,0-1,0 1,0-1,-1 0,1 0,-1 0,1-1,-1 1,-11 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29:50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1,'11'3,"-1"-1,1 0,8 1,17 3,3 3,-1-1,1-1,1-3,20 0,165-5,-201 2,0 1,-1 2,3 1,2 0,28 1,28-6,44-6,37 0,-38 0,-4 1,1227 5,-1312-2,-1-1,11-4,-4 1,10 1,89 4,-70 1,-1-2,7-5,8-1,1 4,-1 3,1 4,10 6,119 7,62-9,-72-4,83 15,-230-11,104 7,-123-12,0-2,0-2,1-2,12-7,-31 6,13-1,109-2,-67 5,-43 1,30-1,34-8,-59 7,0 0,0 3,0 1,2 2,160 21,-64-6,-54-10,0-5,66-6,35-3,29 9,5 16,-104-6,5-6,17-10,-76 0,42 4,-30 4,42 2,55 12,-49 0,1-6,0-5,13-5,64-3,84 15,313 19,-353-34,-232 0,1 0,-1-1,12-3,3 0,34-4,0 2,9 3,120 2,-12 1,-114-3,49-8,11-12,-57 10,-28 8,0 1,1 2,8 2,118 5,-101-1,387 4,-381-5,32 7,-32-1,36-3,-85-5,1 2,10 3,14 1,130 3,54-9,-106 0,-11-6,-14 0,-40 5,14 0,43-7,-15-1,78 3,102 13,12 0,-207-4,19 5,43 3,-147-11,53 2,33 6,190 23,-260-29,218 12,75-12,-194 3,85 14,69 4,-191-17,-1 3,16 7,95 11,97-13,2-15,-249 0,106 6,-33 0,217-4,65-20,-285 9,97-6,-9 14,26-2,-143 0,62-13,-82 10,1 3,0 2,10 4,-2-1,932 0,-560-2,-370-1,0-3,39-10,-55 8,51 0,55 7,-85 1,-66-1,385 10,-8 5,-358-14,0 0,0 2,-1 2,11 2,-28-4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29:53.1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1,'30'0,"3"-1,0 2,0 1,26 6,163 32,208 10,-164-43,-244-7,-1 2,1 0,-1 1,0 1,0 2,17 5,-20-6,0-1,0 0,1-1,12-1,77-1,-64-1,705-2,-356 22,-169-5,195-1,-4-24,-331 3,71-2,37 9,-176-1,-1 0,1-2,-1 1,13-6,20-2,7-2,34-13,-74 21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29:57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1,'4'4,"0"1,1-1,-1 1,1-1,0-1,0 1,1-1,-1 0,1 0,-1 0,4 0,13 5,0-1,11 1,-20-5,60 13,0-4,1-3,8-2,227-3,-251-2,41 6,5 1,33-5,-103-5,0-1,34-7,-25 1,1 2,0 2,0 1,41 4,55 13,61 2,-87-14,-15 0,9 4,31 5,61-7,-130-1,17 4,15 1,14-5,0-5,59-11,-53 5,88 8,-94 2,413-2,-517-1,0 0,1-1,-1 0,10-4,-8 2,0 1,0 1,9-1,272 1,-158 3,3 0,190-2,-219-4,13-1,-100 6,68-1,34-7,-26-1,1 5,-1 4,24 6,-42-2,39 4,-69-4,1-2,-6 0,25 4,154 17,-13-2,-67-5,56-6,150-8,-212-2,12 6,-34-1,-31-4,193 8,-124 3,114 6,-193-17,0-3,37-7,-111 9,74-10,1 4,14 3,142 10,77 0,936-8,-1234 1,-1-2,1 1,-1-2,3 0,6-2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0:30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48,'1'-2,"0"1,0-1,0 1,1 0,-1 0,0-1,1 1,-1 0,1 0,-1 0,1 0,0 1,-1-1,1 0,0 1,0-1,-1 1,2 0,6-2,1 1,-1 0,1 0,-4 1,260-2,-137 4,-59-3,60-8,-53 1,4 2,-42 6,0 0,0 3,1 1,123 23,-50-7,-83-17,1-1,0-1,2-2,1 0,0 2,9 2,-40-3,84 11,80-1,58-5,5 0,-180-3,40 7,5 1,-26-8,-24 0,41 6,-31-1,-1-2,36-3,-36 0,36 7,15 1,-52-9,0-2,14-3,46-1,0 5,10 5,14 1,13-7,-105-1,241-7,-52 8,205 3,-307 4,45 0,-140-6,0-1,-1-3,6-1,7-2,0 2,17 1,98 4,-156 1,186 5,40 1,-192-9,12-2,19-2,36 6,-41 0,40-5,-56 1,1 2,21 4,105 12,-27-1,1-7,114-11,-89-1,95 11,-183-4,6-4,75 1,235 12,2-15,-277 0,182-12,-291 14,76-7,52 1,80 10,-208-2,0-1,0-1,3-2,2 1,17-2,283 3,-190 4,255 6,25-2,-297-5,-39 3,0 4,29 1,288-3,-96-4,-69 10,94 1,-291-12,106-1,57 10,34 20,-199-26,0-1,0-2,24-3,34-1,108 9,40 1,-61-13,-109 4,247 6,-153 2,422-3,-332-2,-124 5,61 13,9 1,-140-14,-1-4,53-5,-19-3,50 4,92 9,28 1,-104-8,242 3,-147 8,97 3,548-14,-719-7,19 0,-45 13,82 16,-107-6,1-6,7-6,-64-4,193-2,-160-3,53-12,-88 10,18 3,6-1,-25 1,5-1,0-3,11-5,-58 8,0 2,-1 1,1 1,1 1,-25 2,0-2,1 1,-1 0,1-1,-1 1,0-1,0-1,2 0,7-5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0:34.6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1,'10'0,"363"9,-198 7,-21-2,42-6,-172-6,1 0,21 5,-1 0,52 4,-17-3,25 9,-59-8,82 16,26-1,8-11,50-7,164-15,-254 5,0 5,95 14,-161-8,177 18,-131-18,30-4,-59-2,29 7,26 2,287-7,-251-4,-3-2,-107-1,-1-2,2-3,39-11,-27 6,68-7,11 14,59 9,33-2,-121-4,-7-1,66 7,-79 5,26 3,79-7,-145-7,0-3,-16 2,0 1,33 2,19 6,141 2,-148-12,15 1,116 5,55-1,-198-5,55-11,-76 9,-16 5,1 1,0 2,33 5,3-1,34-3,32-7,-12 3,73 9,11 0,-43 0,42 12,107 5,-244-18,54 12,30 1,27-11,-62-4,10 7,25 4,117-6,2-18,-136-1,8 7,57-2,-151 1,0-2,39-11,-56 10,1 2,0 1,30 1,116 8,-80-1,177-5,-82-2,121 11,-86 5,-118-9,-11 0,-16 7,-48-4,15-1,9-3,-20-2,19 4,5 2,28 4,-20-1,39 6,-92-10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31:39.54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1,'1020'0,"-905"3,99 15,-168-10,31 10,6 1,71 7,0-7,126-1,-101-7,0-1,-142-9,77 2,41 8,129 33,-8-2,-179-31,85-2,-150-9,34 0,6-4,1-7,-42 6,26-1,85 3,36 9,-42 0,63-9,-157 2,0 1,-1 2,1 1,30 8,20 4,81 2,94-11,-30-1,-27 0,327-5,-461 2,21 7,44 2,-135-11,34 2,0-1,0-3,0-1,6-3,-4-1,0 2,21 1,85 4,-82 1,39-1,269 5,-221-4,88-12,-19 4,42 11,15 1,-152-8,24-8,-32 0,0 6,42 5,-93 4,226 3,-139-18,59 16,-38 1,183-7,-314-1,38-6,19-2,133 11,-118 3,22-7,-99-2,1-1,18-6,-5 1,41-5,13 3,-27 3,-23 3,55 0,583 8,-588 3,31 8,14 1,222-7,-277-6,9 4,-1 5,61 15,-130-19,1-2,0-1,0-2,31-5,33-2,35 5,103 9,-6 0,-153-8,-10 0,0 4,30 5,-24 3,115 15,-109-18,30-3,95 5,-47 0,339-7,-285-4,-118-3,5-4,-26 1,0 3,34 5,42 14,-18 0,-94-13,0-2,16-2,362-7,-320 10,30 5,-17 0,319-7,-308-3,-13 0,34 5,-28 7,68 2,-59-1,103 21,-57-6,-60-16,-53-5,16 5,-51-4,0 2,13 4,27 8,168 23,-87-17,-69-13,68 1,76-8,-171-5,167-6,-92 1,-8 0,-50-2,-1-3,44-14,-69 16,11 1,-34 6,0-1,0 0,1-1,6-2,1 0,0 2,0 1,1 0,34 0,0 3,-55 0,1 0,-1 0,1 0,-1 0,1 0,-1-1,1 1,0-1,-1 0,0 0,1 0,-1-1,2 0,-2-3,-5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5:45:15.19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1,'261'-1,"252"3,-342 3,1 8,0 8,-127-16,0-2,11-2,48 3,-37 1,132 12,66-8,-210-9,0 2,10 4,33 3,35-3,101-6,-92-1,121 14,-162-5,153-5,-153-4,19-5,-65 2,51 4,238 11,-310-13,1-1,9-3,-1-1,1 3,83 2,49 8,-20-1,-137-5,0-2,11-2,-9 2,15-1,0 0,-1-1,1-2,-1-2,19-6,-33 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31:42.61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0,'15'4,"0"-1,0 0,0-1,0-1,1-1,12 0,-1 0,592 0,-292-1,-84 12,-68-1,548-15,-625-2,-27 2,1 3,22 4,355 6,-304-9,-112 0,14-2,-26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21.5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0,'6'0,"9"0,5 0,4 0,1 0,1 0,-1 0,3 0,4 0,8 0,-1 0,-4 0,-3 0,1 0,-2 5,-2 2,-5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23.0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48 0,'0'8,"0"11,0 11,0 5,0 4,0 2,-5 6,-2 2,1-5,0-1,2-3,-1-7,0-2,2 1,0 2,1-1,1-1,1-7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27.8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0,'0'5,"0"5,0 5,0 9,0 7,0 2,0 2,0 2,0-5,0-1,3-8,0-9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28.5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1 101,'2'-8,"2"-7,0-10,-2-3,0 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30.4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 1,'0'41,"-6"200,6-238,0 21,0-23,0-1,0 0,0 1,0-1,0 1,0-1,0 1,0-1,0 0,0 1,1-1,-1 1,0-1,0 0,0 1,1-1,-1 1,0-1,1 0,-1 1,0-1,1 0,-1 0,0 1,1-1,-1 0,0 0,1 1,-1-1,1 0,-1 0,0 0,1 0,-1 0,1 0,-1 0,1 0,-1 0,1 0,-1 0,0 0,1 0,-1 0,1 0,2-1,0-1,0 1,0-1,-1 0,1 0,0 0,-1 0,0 0,0 0,1-1,1-3,4-5,8-16,-10 17,-4 7,9-17,1 2,16-20,-24 32,0 2,1-1,0 0,0 1,0 0,0 0,1 1,0-1,-1 1,1 0,12-3,-15 5,-1 0,1 1,0-1,-1 1,1 0,0 0,-1 0,1 0,0 0,-1 1,1-1,-1 1,1 0,0 0,-1 0,1 0,-1 0,0 0,3 2,-2 0,0 0,0-1,0 1,0 0,-1 1,0-1,1 0,-1 1,0-1,-1 1,1 0,1 5,0 2,-1 0,0 0,-1 0,0 0,-2 20,1 7,0-38,0 0,0 1,0-1,0 0,0 1,0-1,0 1,0-1,0 0,1 1,-1-1,0 0,0 1,0-1,0 0,1 1,-1-1,0 0,1 1,5-2,7-13,-10 11,36-42,-23 26,-1 1,2 0,23-18,-35 32,0 1,1-1,10-4,-15 8,1-1,-1 0,1 1,-1-1,1 1,0 0,-1 0,1-1,0 1,-1 0,1 0,0 1,-1-1,1 0,0 0,-1 1,1-1,0 1,1 1,0 0,0 0,0 0,-1 1,1 0,-1-1,1 1,-1 0,0 0,0 0,-1 0,1 1,0-1,1 7,1 2,-1 0,2 22,-4-28,0 0,-1 0,0 1,0-1,-1 0,-1 11,-5 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31.5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1,'0'3,"0"3,0 6,0 3,0 8,0 2,0 1,0 6,0-2,0 1,0 2,0-2,0 0,0-4,0-3,0-9,0-6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32.2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91,'3'-6,"0"-3,1-7,-1-2,1-4,1 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33.3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1,'0'176,"0"-169,0 3,0 0,3 16,-3-24,1 0,-1 0,1 0,-1 0,1 0,0 0,0 0,0-1,0 1,0 0,0 0,0-1,0 1,1-1,-1 1,1-1,-1 1,4 1,-4-3,0 1,0-1,0 0,0 1,0-1,0 0,0 0,0 0,0 0,0 0,0 0,0 0,0 0,0 0,0 0,0-1,0 1,0 0,0-1,1 0,2-1,-1 0,0 0,1 0,3-4,6-7,-1-1,16-20,-20 22,1 1,1-1,0 2,1-1,12-8,-21 17,0 1,0-1,1 1,-1 0,1 0,-1 0,1 0,-1 0,1 0,0 1,-1-1,1 1,0 0,-1 0,1 0,0 0,0 0,-1 1,1-1,0 1,-1-1,1 1,-1 0,1 0,-1 1,1-1,-1 0,0 1,4 2,-3-1,1 1,-1-1,0 1,0 0,0 0,0 0,-1 0,1 0,-1 1,0-1,0 1,-1 0,0-1,1 1,-1 7,0 3,-1 0,-1 0,0 0,-1-1,-6 24,1-15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35.1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249 0,'-15'2,"0"0,1 0,-1 1,-21 8,17-5,4-2,1 1,0 0,0 1,-13 8,23-11,0-1,0 1,1 0,-1 1,1-1,-1 0,-2 6,4-7,1 0,-1 0,1 1,0-1,0 1,0-1,0 0,1 1,-1 0,1-1,-1 1,1-1,0 1,0 3,1-5,-1 1,0-1,0 0,1 1,-1-1,0 0,1 1,0-1,-1 0,1 0,0 1,-1-1,1 0,0 0,0 0,0 0,2 2,-1-2,1 0,-1 1,0-1,1 0,-1 0,1 0,-1 0,1-1,2 1,1 0,0 0,0-1,1 0,-1 0,0-1,0 0,10-2,-5-1,-1 0,0-1,18-11,-18 10,0 0,22-8,-32 14,1 0,-1-1,1 1,0 0,-1 0,1 0,0-1,0 1,-1 0,1 0,0 0,-1 0,1 0,0 0,-1 0,1 1,0-1,-1 0,1 0,0 0,-1 1,1-1,0 0,-1 1,1-1,-1 0,1 1,-1-1,1 1,-1-1,1 1,-1-1,1 1,-1-1,1 1,-1 0,0-1,0 1,1 0,-1-1,0 1,0 0,0-1,1 1,-1 0,0-1,0 1,0 1,0 4,0 1,-1 0,0-1,-1 9,0-7,-4 32,-21 166,26-194,0 0,0-1,-1 1,-1 0,0-1,0 0,-9 20,9-26,1-1,-1 1,0-1,-1 1,1-1,-1 0,1 0,-1-1,0 1,0-1,-1 0,1 0,-1 0,0-1,1 1,-1-1,0 0,0-1,-8 2,11-2,-1-1,1 0,-1 0,1 0,-1 0,1 0,-1-1,1 1,0-1,-1 1,1-1,0 0,-1 0,1 0,0 0,0-1,0 1,0 0,0-1,0 0,0 1,-2-5,0 1,0 1,1-2,0 1,0 0,0-1,1 1,0-1,-2-7,-1-10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0T02:55:57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83,'2'2,"0"0,1 0,0 0,-1-1,1 1,0-1,0 1,0-1,0 0,2 1,32 4,-20-4,255 35,-49-8,-134-19,21-3,-93-6,103 8,26 2,20-7,20-8,-159 3,-1 1,1 2,-1 1,1 1,-1 1,8 3,-18-2,0 0,0 1,11 6,-16-6,1-1,-1-1,1 0,1-1,-1 0,0-1,5 1,51 1,61-3,-12-1,-33 4,-21 0,1-4,10-3,17-8,13-6,-6 1,17 1,-37 5,57-13,-23-9,-30 5,-77 24,1 0,-1 0,0 0,-1-1,1 1,0-1,3-3,28-26,-3 3,-20 19,1 1,1 1,-1 0,1 1,1 0,-1 2,1 0,0 0,0 1,0 1,1 1,4 0,-3 0,1-1,5-1,-8 0,1 1,17 0,14 3,20 4,2 0,-53-2,-1 0,1 1,8 3,-7-2,0 0,16 0,66-2,-88-3,5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5:46:53.46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1,'28'1,"-1"2,0 1,17 5,-3-1,2-2,16 3,31 10,-32-6,33 2,15-8,99-6,-100-3,62 5,-116 1,-1 1,14 5,-19-1,1-2,-1-2,1-2,0-2,18-3,-18-2,1-2,41-12,35-8,53-3,-142 24,88-15,-86 13,1 2,0 1,1 2,6 2,149 12,-180-11,355 50,-6-2,-235-43,0-5,2-7,-66 4,232-15,-37-7,-194 18,9-5,-16 5,0 2,0 3,19 2,-1 1,-11-2,0-3,10-3,-13-1,0 3,1 2,24 5,559 6,-436-10,-80 1,100 15,-117-1,73 9,-122-18,60-3,-32-8,20-1,39 8,69-2,-130-4,37-2,0 8,66-3,-119-4,66-15,-55 7,13 2,-1-1,-56 6,38 0,258 7,-100 18,9 0,6-18,122 4,204 3,-441-7,-67 3,31 6,-29-2,19-2,417-6,-457 3,42 8,-37-3,20-2,-32-4,115 5,-117-3,35 8,-39-5,1-1,30-1,77-4,-68-1,-41 1,33 0,50-8,-73 4,13-1,-45 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37.0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125 85,'-6'7,"0"0,0 1,1-1,0 1,-6 13,-15 42,25-62,-9 31,-11 62,10-43,4-12,2 0,0 68,5-105,1-2,2-8,4-16,-6 20,41-175,-26 100,31-89,-43 157,0 0,0 0,1 1,7-11,-10 18,1 0,-1 0,1 0,0 0,0 0,0 1,0-1,0 1,1 0,-1 0,1 0,-1 0,1 1,0-1,6-1,5 1,-1 0,0 1,1 1,-1 0,0 1,1 0,-1 1,0 1,0 0,0 1,0 0,-1 2,16 7,-24-10,0 0,0 0,0 0,0 1,0 0,6 7,-10-9,0-1,0 1,1-1,-1 1,0 0,-1-1,1 1,0 0,0 0,-1-1,1 1,-1 0,1 0,-1 0,0 0,0 0,0-1,0 1,0 0,0 0,-1 0,1 0,-1 0,0 3,-2-2,1 1,0 0,-1-1,0 1,0-1,0 0,0 0,-1 0,1-1,-1 1,0-1,1 1,-1-1,0-1,0 1,-7 2,-3 0,1-1,-1 0,0-1,-14 1,-101-5,69 0,43 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38.1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 0,'-1'69,"3"80,-2-146,0 0,0 0,0-1,1 1,-1 0,1 0,0 0,0 0,0-1,0 1,1 0,-1-1,4 5,-5-7,0 0,1 1,-1-1,0 0,1 0,-1 0,1 1,-1-1,0 0,1 0,-1 0,1 0,-1 0,1 0,-1 0,0 0,1 0,-1 0,1 0,-1 0,1 0,-1 0,0-1,1 1,-1 0,1 0,-1 0,0-1,1 1,0-1,9-9,-9 9,6-9,-1-1,0 1,0-1,6-19,-5 14,12-21,-16 31,5-8,1 0,0 1,13-14,-19 23,1 1,0-1,0 1,0 0,0 0,1 0,-1 1,1-1,0 1,0 0,0 1,0-1,10-1,-10 2,0 1,1 0,-1 0,1 0,-1 1,0-1,1 1,-1 1,5 1,-2 0,0 1,0-1,0 2,12 8,1 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39.3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32 90,'-1'3,"1"1,-1-1,0 0,0 1,0-1,0 0,-3 4,-4 13,4-3,-4 31,7-40,0-1,1 0,0 0,1 0,0 0,0 0,2 9,-2-14,0 0,-1-1,1 1,0 0,0-1,0 1,0 0,1-1,-1 1,0-1,1 0,-1 1,1-1,-1 0,3 1,-1 0,0-1,0 0,0 0,0 0,0 0,0 0,1-1,3 1,5-1,1-1,-1 0,21-4,-27 4,3-1,0-1,0 1,0-2,0 1,0-1,-1-1,1 1,7-7,-12 7,1 0,-1 1,0-1,0 0,0-1,4-6,-6 8,-1 0,1 0,-1 0,0 0,0 0,0-1,0 1,0 0,-1 0,1-1,-1-5,-1 4,0 1,0-1,0 1,0-1,-1 1,0-1,0 1,0 0,0-1,-1 1,0 1,-4-6,0 0,-1 2,1-1,-2 1,-12-9,7 8,0 0,-1 1,-24-8,-16-7,33 10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41.4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104 0,'-9'316,"7"-287,0-2,-1 0,-9 40,5-36,-3 33,4-22,4-31,1-4,0-1,0 1,0 0,1 0,1 8,-1-15,0 0,0 0,0 1,0-1,0 0,0 0,0 1,0-1,0 0,0 1,0-1,0 0,0 0,0 0,0 1,0-1,1 0,-1 0,0 1,0-1,0 0,0 0,1 0,-1 0,0 1,0-1,0 0,1 0,-1 0,0 0,0 0,1 0,-1 1,0-1,0 0,1 0,-1 0,0 0,0 0,1 0,-1 0,0 0,0 0,1 0,-1 0,0-1,11-7,0-5,-1-1,10-15,-13 17,2-1,0 1,0 1,11-11,-17 19,1 0,0 0,-1 1,1-1,0 1,0 0,0 0,1 0,-1 1,0-1,1 1,-1 0,1 0,-1 1,1-1,0 1,5 0,-6 1,0 0,0-1,0 1,0 1,0-1,0 0,-1 1,1 0,-1 0,1 0,-1 0,4 4,3 3,0 0,10 14,-14-16,9 10,8 10,21 30,-42-53,1-1,-1 1,0 0,0 0,-1 0,3 8,-4-10,1-1,-1 0,0 0,0 0,0 1,0-1,0 0,-1 0,1 1,0-1,0 0,-1 0,1 0,-1 0,1 1,-1-1,0 0,1 0,-1 0,0 0,1 0,-1 0,0-1,0 1,0 0,0 0,0 0,-2 0,-3 2,0 0,0-1,-1 0,1 0,-1-1,1 1,-1-1,-8 0,-57-2,55 0,-151-14,117 10,24 1,5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42.5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1,'1'0,"-1"0,1 0,0 0,-1 0,1 1,0-1,-1 0,1 0,-1 1,1-1,-1 0,1 1,-1-1,1 1,-1-1,1 0,-1 1,1-1,-1 1,0-1,1 1,0 1,5 14,-2 0,-1 1,0-1,0 23,-3 52,0-55,0 5,-7 204,7-219,0-7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43.8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0 201,'84'7,"-17"-2,-59-5,0 0,0 0,0-1,0-1,0 1,0-1,0 0,-1-1,1 0,11-7,-14 7,1 0,-1-1,-1 1,1-1,0 0,-1-1,0 1,0-1,0 0,-1 0,1 0,-1-1,-1 1,4-9,-5 12,0-1,0 1,-1-1,0 1,1-1,-1 1,0-1,0 1,0-1,0 0,-1 1,1-1,-1 1,1-1,-2-2,0 1,0 1,1 0,-1 0,0 0,-1 1,1-1,0 0,-1 1,0-1,-3-1,-1-1,-1 0,0 1,0 0,-1 0,1 1,-1 0,-17-3,18 4,0 1,0 1,0 0,0 0,0 0,0 1,0 0,0 1,-10 3,14-4,0 0,1 1,-1-1,1 1,-1 0,1 0,0 0,-1 1,1-1,1 1,-1 0,0 0,0 0,1 0,0 0,0 0,0 1,0-1,0 1,-2 6,2-3,1 1,0-1,0 0,1 1,0 0,1 13,12 46,-4-27,-8-34,0 0,1 1,0-2,0 1,0 0,1 0,0-1,0 1,1-1,-1 0,1 0,0 0,0-1,1 1,-1-1,1 0,0 0,0-1,0 1,11 4,-8-5,-1 0,1-1,0 0,0-1,0 0,0 0,0 0,0-1,0 0,0-1,0 0,0 0,0-1,0 0,-1 0,1 0,-1-1,14-8,1-1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45.4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47 0,'-2'2,"1"0,0 0,0 0,0 0,0 1,0-1,0 0,0 5,-1 0,-4 20,1 1,1 0,0 51,-2 20,-4-31,11-58,-1-10,0 0,0 0,0 0,0 0,0 0,0 0,0 0,0 1,0-1,0 0,0 0,1 0,-1 0,0 0,0 0,0 0,0 0,0 0,0 0,0 0,0-1,0 1,0 0,0 0,0 0,1 0,-1 0,0 0,0 0,0 0,0 0,0 0,0 0,0 0,0 0,0 0,0 0,0 0,0 0,0 0,0 0,0-1,0 1,0 0,0 0,0 0,0 0,0 0,0 0,0 0,0 0,8-19,-5 13,55-145,-53 138,1 0,9-13,-13 23,-1 0,1 1,0-1,0 1,0-1,0 1,1 0,-1 0,1 0,-1 0,1 0,-1 1,1-1,0 1,0 0,3-1,-5 1,1 1,-1 0,1 0,0 0,-1 0,1 0,-1 0,1 0,-1 1,1-1,-1 0,1 1,-1 0,0-1,1 1,-1 0,3 1,-2 0,0 0,0 0,0 0,0 0,-1 0,1 0,-1 1,1-1,0 4,2 2,-2 0,1 1,-1-1,-1 1,2 11,-3 1,0 1,-2-1,0 0,-1 0,-1 0,-10 29,29-109,-1 1,-10 39,0 0,1 0,1 0,10-18,-15 33,1 1,1-1,-1 1,0 0,1 0,0 0,0 0,0 0,5-3,-7 5,0 0,1 0,-1 1,0-1,1 0,-1 1,0 0,1-1,-1 1,0 0,1-1,-1 1,1 0,-1 0,1 0,-1 0,0 1,1-1,-1 0,1 1,-1-1,0 1,1-1,-1 1,0-1,0 1,1 0,-1 0,2 1,-1 1,1 0,-1-1,0 1,0 1,0-1,0 0,0 0,-1 1,1-1,-1 1,0-1,0 1,1 4,0 8,0 28,-1-33,-2 84,0-85,0 0,0-1,-1 1,-1-1,1 0,-2 1,-6 13,8-20,1-1,-1 0,0 1,1-1,-1 0,-1 0,1 0,0 0,0 0,-1 0,1-1,-5 3,-8 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46.8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157 1,'0'0,"0"1,-1-1,1 0,0 1,0-1,-1 1,1-1,0 1,-1-1,1 0,0 1,-1-1,1 1,-1-1,1 0,-1 1,-5 4,6-4,0 0,-1 0,1 1,0-1,0 0,0 0,0 0,0 0,0 0,0 1,0-1,0 0,1 0,-1 0,0 0,1 0,-1 0,1 0,-1 0,1 0,0 0,-1 0,1 0,0 0,0 0,1 1,1 1,1 1,-1-1,1 0,9 5,-3-3,-1 1,1 0,11 10,-18-13,0 0,0 0,0 1,-1-1,1 1,-1 0,0-1,0 1,0 0,-1 0,3 8,-3-8,0 0,0 1,-1-1,1 1,-1-1,0 1,0-1,0 1,-1-1,0 1,-2 6,2-8,-1 1,1-1,-1 1,0-1,-1 0,1 0,0 0,-1 0,0 0,1 0,-1-1,0 1,0-1,-5 2,-11 7,-1-1,-27 10,-45 10,76-25,-9 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47.9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0,'3'0,"6"0,3 0,6 0,7 2,3 4,1 1,-2-1,-2-1,-1-2,-1 4,-5 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0T04:50:48.6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10,'3'0,"3"-2,1-4,-1 4,-2 6,-6-4,-3-1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1:39.4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96,'295'0,"-272"1,0 1,18 4,-20-2,-1-1,1-1,14-1,9-4,0-1,-1-2,1-1,30-12,-46 13,0 1,0 1,1 1,-1 2,4 1,62-5,-16 0,48 5,-61 1,-3 1,27 7,-26 2,-36-6,0-1,1-1,98 7,127 6,-106-16,15-7,-70-2,30-9,7 2,-47 7,4 0,46 2,87 8,-79 0,456-1,-581-1,1 0,0-1,9-4,24-2,28 2,49 5,37-2,120-4,-2 17,-113 2,-54-3,40-4,-148-5,43-1,0 2,34 6,-49-3,-20-3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5:00:0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34,'96'1,"193"-6,-164-1,0 5,41 8,-38-4,-37-1,-28 3,7 1,334-5,-207-2,1314 1,-1480-1,1-2,13-3,-5 0,1 2,79 1,64 9,-85-2,-38 0,-1 3,11 4,-22-4,1-3,6-1,102-2,-143-1,-2 0,1 2,-1 0,0 0,5 2,1 1,16 0,-6-2,0-2,1-2,-1 0,0-2,27-6,13-3,1 2,45 2,142 4,-252 4,42-2,1-2,21-6,-34 5,14-2,8-2,44 0,164 14,-186-1,-77-4,163 9,-111-4,0 3,2 3,37 5,47 1,-101-13,27 3,0-3,49-4,-54-2,55 6,61 15,-61-8,1-5,14-5,-65 1,21 5,7 1,37-2,62-7,-126-4,29-1,-95 6,31-1,26-3,-41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5:00:12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0 259,'20'-4,"-5"1,70-2,-51 4,1-1,9-4,5-1,1 2,21 2,100 4,-161 0,235 10,-124 0,-68-7,11 3,-11 0,15-1,305-5,-190-2,77-6,-39 2,-68 4,-65-4,-36 2,0 1,3 3,68 8,44 3,132-10,-160-3,-89 0,-12 0,-1 2,1 1,28 6,-26-1,0-3,25 0,81-4,-65-1,41-5,-12 0,248 5,-185 2,-139-3,0-1,0-2,4-2,-9 1,0 2,1 1,0 1,9 1,14 4,6 1,0-3,19-3,104-6,30 8,-77 1,-108-3,-1 0,26-7,4 1,31-1,2 4,2 4,-79 1,10 1,0-2,0 0,-1-1,12-4,-7 1,1 1,-1 2,1 0,1 1,108 7,-13 0,-62-6,224-1,-200-2,-3-1,19 5,569 6,-439-8,250 1,-433 2,47 9,-41-4,25-2,164-12,-187 4,158 1,-12 1,-144-5,-33 3,17 0,15 3,-5 0,0-2,19-5,-9 0,1 2,20 3,124 9,2-1,-174-4,0 1,6 2,20 3,-38-6,199 13,-104-7,-62-3,23-2,119-11,20-1,-185 8,-1-2,0-2,0 0,4-4,-1 3,1 2,0 1,16 1,-3 1,20-5,126-31,-106 18,66-5,-10 13,43-5,-113 6,36-10,-49 5,-38 8,1 1,0 1,1 1,-1 1,5 1,43 2,147 3,-125 6,-1 3,6 6,88 12,-160-25,0 1,-1 2,3 1,-1 0,0-1,18 1,-5-3,81 14,-36-5,1-3,0-4,81-4,-131-2,0 1,-1 2,14 4,40 5,3-5,34-4,97-7,-181 1,186-6,-154 0,0-2,3-5,-49 9,1 1,-1 1,1 1,0 2,-1 1,7 2,31 6,43 3,-82-10,1-2,23-2,67-4,1 5,6 6,62 1,-68-6,64 0,27 11,-63 6,24 2,-114-15,55-4,-42-6,-43 2,0 2,-1 1,10 2,28 5,114 6,-121-10,0-3,4-3,112-13,-79 13,31 5,-33 0,-66-1,6-1,1 2,-1 2,17 3,-3 3,63 13,-33-2,83 20,-141-36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5:00:26.0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82,'9'-1,"-1"0,1 0,5-2,19-2,68 2,90 10,-58-1,54-5,110 5,-154 1,19-8,-46 0,333 1,-431-1,0-1,1-1,8-2,-3 0,15 0,64 0,34 6,-36 1,-79-2,249 7,-62-2,-17-1,-163-2,35 3,19 5,-25-3,0-1,7-3,119-4,-84 0,-41 3,34 7,-23-2,79 5,18-8,-41-3,102-2,-163-5,1-2,-1-3,31-11,-75 18,1 0,0 1,14 1,65 2,-52 1,236 0,-261-2,1-2,16-3,15-2,37-4,-22 3,27 1,11 5,208-5,1581 9,-1883-2,0-1,-1 0,1-1,-1-1,3-1,35-7,-34 9,1 1,0 1,0 1,0 0,0 2,0 0,0 1,16 5,-10-2,1-1,0-1,0-1,0-1,5-1,-6-2,-11 0,0 1,-1 0,3 1,-16-1,0 0,1 0,-1 0,1 0,-1 0,1 0,-1 0,0 0,1 0,-1 1,1-1,-1 0,0 0,1 0,-1 0,0 1,1-1,-1 0,0 0,1 1,-1-1,0 0,1 0,-1 1,0-1,0 0,0 1,1-1,-1 1,0-1,0 0,0 1,0-1,0 0,1 1,-1-1,0 1,0-1,0 0,0 1,0 0,-4 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5:00:29.0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11,'30'1,"0"2,0 1,1 2,36 4,-25-5,1-2,0-3,0-1,22-4,12-5,6 0,1 2,45 4,-29 12,-1 3,3 5,-77-11,57 4,0-4,59-3,-7-1,69 14,10 0,65 8,-21-1,184-19,-242-5,3-4,-39 0,-9-5,-26 1,235-15,-245 15,6 6,118 5,-99 0,748-1,-852-1,0-1,3-2,-21 1,1-1,-1-1,0-1,11-6,-17 7,-1 1,0 0,1 1,0 1,13-1,20 1,7 2,-18 1,234-1,177 2,-237 3,72 1,-224-8,36-7,21-1,-25 10,71 9,-35 0,134-6,-236-2,0 2,-1 0,1 2,1 1,4 1,0-2,8 0,-21-4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5:00:39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1 197,'35'-1,"34"-5,-22 2,19 2,-30 1,0-1,0-1,3-3,4-2,1 1,30 1,44-6,-65 5,26 2,-68 5,35-1,-1-1,1-3,1-2,125-22,-115 21,0 3,38 1,19-1,-74 3,-4 0,1-2,1-2,11-1,0 2,32 2,21-2,18-1,40 7,-55 0,434-1,-525-1,-1 0,0-1,1-1,0 0,31-6,-6 6,0 2,0 2,22 4,52 0,-82-5,-1 1,1 1,11 4,-2 0,1-1,-1-2,13-2,-23 1,-20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49:15.4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0,'558'0,"-523"2,-1 1,22 5,-18-2,34 1,-33-6,-23-1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49:16.7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1,'67'0,"79"1,-105 4,0 2,-1 1,16 7,33 7,-1-2,36 7,-93-21,1-3,-1 0,4-2,162-2,-174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49:25.6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1 105,'56'-1,"5"1,1 2,-30 1,20 6,-25-4,1-1,17 0,-19-3,123 6,-70-2,0-3,51-6,58-17,-105 12,31-9,-11 1,-82 14,95-14,1 5,13 5,-41 5,41-7,-56-2,-33 4,34-1,27 7,43 8,24 1,-95-10,0-3,52-2,-101 6,172 1,-128 3,57 10,-45-1,1-4,59-3,394-6,-334 1,-158 2,14 3,28 1,138-5,-115-2,-77 3,0 1,0 2,20 5,-15-2,-30-7,0 0,0 1,-1 0,1 0,2 1,6 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49:32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1,'6'4,"1"-1,0 1,0-1,0-1,0 1,1-1,-1-1,1 1,5-1,14 1,0-1,5-2,17 1,64 6,30 0,514-6,-621 2,-1 1,18 5,-11-2,28 0,32-6,14-6,23 0,-3 6,43-2,-123-2,5-4,-11 1,35 1,14 5,80-3,412-4,-449 8,-119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49:38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26,'8'3,"-1"-1,0 0,1 0,-1-1,1 0,0 0,3-1,13 2,57 8,179 28,-197-30,1-1,45-3,-20-1,-27-1,32 3,17 5,-37-2,1-3,2-3,147-10,-188 6,21-1,0-2,54-13,-63 10,0 1,50 0,-3 0,-58 2,0-2,9-4,-8 1,37-3,14 7,0 4,4 4,7-1,523-1,-537-3,16-6,40-2,-30 8,76 10,61 13,98 7,3-15,-94 2,-179-8,67 8,21 1,-103-12,40-3,-56-4,20-6,-26 4,40-1,32 7,-91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1:52.6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85,'68'1,"25"-1,26-5,-64 1,-15 1,0-1,4-3,42-9,45-2,9 12,60 8,-170-2,164 6,155 1,134-8,-453 0,0-2,21-4,-15 1,22 0,-13 4,297-9,-196 10,583 2,-93 40,-465-26,-10-7,-13-2,-53 2,166 10,-222-14,29 5,-36-4,1-1,26 0,-42-5,-1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49:57.7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41,'55'0,"64"1,-56 5,-27-2,11-1,296-3,-162 0,-47-7,-7 0,-82 6,148-5,-148 3,-20 1,0 0,0-1,6-3,-8 0,-1 2,1 1,18-1,-22 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00.0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0 106,'826'0,"-796"-2,-1-1,20-4,-12 1,14 1,10 1,120-9,-152 9,6-3,-9 2,20-2,7 2,81-5,-97 8,-1-2,11-3,-4 0,14 1,-33 5,-5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05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22,'424'0,"-422"0,2 0,0 0,0 0,1 0,-1 0,0-1,0 0,0 0,0 0,1 0,-2 0,1-1,0 0,2-1,3-5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06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0,'4'2,"9"1,3 0,2-1,2-1,0 0,1 2,4 0,-1 0,0-1,-1 0,-3-1,1-1,3 0,-4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11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1 171,'11'-1,"0"0,0 0,2-2,21-2,-4 4,-12 0,0-1,-1 0,1-1,3-1,10-4,0 2,18 0,-1-1,232-37,-23 6,-190 28,19-2,-43 5,1 2,25 1,89 6,-39 9,-58-4,58 10,-36-4,-68-11,231 25,-231-26,257 12,-151-13,374 10,-249 15,-32-4,-123-13,57 3,1-6,30-7,-108-5,-30 3,16 1,-18 2,32-5,-53 4,-1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15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0,'4'0,"9"3,5 0,3 0,2-1,3 4,0 1,3-1,-1-1,-1-2,-5-1,0-1,-2-1,1 2,3 0,-1 1,-9-1,-7-1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19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1 156,'2'0,"1"1,-1-1,1 1,-1 0,0 0,1-1,-1 2,0-1,0 0,1 0,7 5,10 2,0-1,1-1,0-1,0-1,0 0,16 0,32-2,30-3,-35 0,65-6,-25 1,-42 3,0-3,-1-2,31-10,-5-2,1 4,1 4,37 2,43 2,182 3,-228 6,687-1,-796-1,1-1,0 0,-1-1,8-3,14-2,25-1,24 0,11-1,25-1,22-4,-80 7,0 4,0 2,62 6,82 5,22-9,-134-6,-50 2,0 2,20 2,235 12,-228-9,-1 2,4 4,140 26,-97-15,-101-17,33 5,37 1,-1-1,-68-6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22.3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1,'4'0,"4"0,7 0,6 0,1 0,1 0,3 0,0 0,-2 0,-2 0,-1 0,-1 0,-3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26.4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1 144,'164'-6,"-58"1,-50 1,24-6,-29 3,0 2,3 3,6 2,115-4,78-16,-173 11,-2-4,9-5,-73 15,54-10,0 2,1 4,62 1,506 7,-614-1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29.0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0 157,'92'1,"106"-2,-81-10,-3 1,411 3,-399 8,-70-3,47-8,-3-1,-30 6,99-5,-81 5,-1-4,5-5,6 0,34-6,51-7,-150 25,0 1,0 1,0 2,20 5,10 4,55 17,-70-15,-1-2,2-2,-1-3,1-2,35-1,-12-4,-57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1:53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22,'540'0,"-526"-1,0 0,0-1,0-1,2-1,-3 1,0 1,-1 0,1 0,0 1,1 1,36 4,-29-2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33.4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78,'41'2,"12"3,23 1,164-5,-175-1,-30-2,-1-1,11-3,26-3,62-5,18-2,165 0,96 17,-380-3,0 0,19-6,-9 1,2 3,156 1,-137 3,-55 0,0 1,0 0,0 0,0 0,0 1,0 0,0 1,3 1,13 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0:53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41,'61'-1,"1"0,7 4,-47-1,-1 2,3 1,-1 0,19 1,26-3,2-3,-8 0,25 5,54 3,82-7,-101-2,1338 1,-1419-2,0-2,0-2,0-1,9-2,35-1,-30 8,-4 0,31-6,-79 7,84-12,78-1,333 12,-252 4,-135-2,551 8,-561-5,156 10,-22 9,30 2,2-15,-24-8,-137 4,29 8,22 5,0-7,57-8,354-4,-328 1,-205-1,1-2,21-6,-19 3,38-1,-34 6,-10 1,-1-1,1-2,6-2,136-20,-145 22,132-24,-142 24,-4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3:04.63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28,'597'0,"-566"-2,0-1,23-5,-15 2,21-1,183 6,-139 2,128 6,19 0,1138-8,-1276 8,-11-1,300-6,-387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5:24.4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2,'31'0,"-7"-1,0 1,0 1,-1 2,22 4,-8 2,1-1,0-2,12 0,-1-2,9 4,37 4,55-2,-78-1,25 9,-64-12,13 1,1-3,-1-2,40-4,-21 1,-47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28:51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60,'22'1,"18"3,9 1,70 6,2 0,15-8,39-9,133-18,-148 4,-91 10,46 2,70 6,41 8,13 0,26 0,6 0,343-7,-554-1,36-8,-29 3,12 3,128 3,-92 2,-88-2,1-2,19-4,25-3,12 6,59 6,-21 9,-61-4,8-2,-51-3,0 0,0 1,6 2,6 1,-14-3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28:54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83,'15'5,"195"62,-167-56,0-2,1-2,43 1,120-8,-88-2,797 2,-740 6,4 0,-101-3,1 4,-27-3,93 3,48-7,146-17,4 13,-90 3,-206-1,-1-3,1-1,-1-3,-1-1,0-3,24-11,-56 20,0 1,0 0,1 1,-1 0,14 1,8-2,79-7,144-18,-152 14,6 4,30-3,-98 8,156-17,-106 15,13 5,12 2,220 6,-122 1,-169-2,0 1,-1 3,5 3,45 8,0-6,0-4,0-4,25-4,-64 0,42 6,20 2,-76-9,-1-1,0-3,1-1,-2-2,41-12,-59 11,17-1,-25 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28:55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10,'4'0,"4"0,3 0,7 0,6 0,5 0,-1 0,-1-2,-3 0,-2 0,-2 0,-5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28:57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0,'2'0,"7"0,8 0,2 0,5 0,5 0,5 0,-2 0,-3 0,-4 0,-2 0,-3 0,-3 0,-5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33:28.0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1,'4'0,"7"4,6 1,2 0,3-1,3-1,-2 1,-3-1,0 0,-1 0,-1-2,-2 0,2-1,-1 0,-4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33:29.5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25,'2'0,"3"0,4 0,7 0,2 0,2-4,1-1,-3 0,0 0,0 2,-1 1,0 1,1 1,-1 0,-1 0,0 0,0 1,-3-1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1:56.5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50,'573'7,"-206"-11,-357 4,66-5,42-9,-110 13,69-12,0 3,68 0,-67 10,152 2,-128 4,47 1,-72-7,4-1,0 3,13 6,19 6,0-5,4-5,-64-2,40 7,15 1,130-7,-157-3,-74 0,0 0,0-1,0 0,0 0,1-1,8-3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33:32.4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94,'7'0,"0"-1,0 0,0 0,0-1,1 0,18-5,31 1,0 2,23 2,43-2,-74 2,-18 0,-1 0,22-6,89-14,-111 18,26-6,-35 5,0 2,0 0,3 1,-8 2,-2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33:34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0,'358'0,"-324"2,0 1,13 4,-7-1,17-1,183-4,-126-2,-103 2,-7-1,0 0,0 0,0 0,0 0,-1 0,1-1,0 0,0 0,3-1,-7 2,0 0,0 0,0 0,0 0,0 0,0 0,1 0,-1 0,0 0,0 0,0 0,0 0,0 0,0 0,0 0,0 0,0 0,0 0,0-1,0 1,0 0,0 0,0 0,0 0,0 0,0 0,0 0,0 0,0 0,0 0,0 0,0 0,0 0,0 0,0 0,0 0,0 0,0 0,0-1,0 1,0 0,0 0,0 0,0 0,0 0,0 0,0 0,0 0,0 0,0 0,0 0,0 0,0 0,0 0,-1 0,1 0,0 0,0 0,0 0,0 0,0 0,0 0,0 0,-5-2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33:35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95,'91'1,"78"-1,11-9,-134 3,0-2,19-7,-9 2,17 0,55-4,-92 11,0 2,0 1,26 2,-61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2T01:05:10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0 137,'31'0,"-1"1,1 2,50 10,-60-8,-1-1,1-1,0-1,-1-1,1-1,0 0,0-2,0 0,-1-2,1 0,-1-1,21-9,-19 4,0 1,1 0,0 2,0 1,1 0,0 2,32-2,-34 5,-1-2,28-6,37-3,563 9,-330 5,-210-2,157-19,-155 3,182-3,911 20,-1157 1,0 3,67 15,-63-10,90 7,59-16,-93-3,164 19,-196-8,-1-4,98-6,150-26,75-3,455 32,-833-3,-1-1,36-8,-11 1,-20 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15:09.66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3996 0 24575,'-33'9'0,"7"-1"0,-69 3 0,-184-8 0,146-5 0,100 1 0,-49 1 0,-123 16 0,86-7 0,87-9 0,0 2 0,0 2 0,-42 11 0,65-12 0,0 0 0,-1 1 0,1 0 0,0 1 0,1 0 0,-1 1 0,1 0 0,0 1 0,0-1 0,1 2 0,-1 0 0,2 0 0,-1 0 0,1 1 0,-8 12 0,-5 13 0,-2 0 0,-1-2 0,-1-2 0,-38 42 0,45-53 0,0 2 0,2 0 0,0 1 0,1 1 0,-11 26 0,0-3 0,24-45 0,-9 18 0,-1 1 0,-1-2 0,0 0 0,-1 0 0,-1-1 0,0-1 0,-1-1 0,-17 16 0,-1-4 0,2 2 0,1 1 0,1 2 0,-28 41 0,36-50 0,-1 0 0,-1-2 0,-47 35 0,21-17 0,19-20 0,0 0 0,-1-2 0,0-2 0,-60 20 0,9-3 0,57-24 0,0-2 0,0-1 0,-1-1 0,1-1 0,-1-2 0,-29-2 0,-41 2 0,-589 18 0,615-19 0,39 2 0,-49 10 0,-18 2 0,-20-15 0,-41 3 0,144 1 0,-1 0 0,1 1 0,0 1 0,0 0 0,0 1 0,-14 10 0,28-16 0,0 0 0,0 0 0,0 0 0,0 0 0,0 0 0,0 0 0,0 0 0,-1 0 0,1 0 0,0 0 0,0 1 0,0-1 0,0 0 0,0 0 0,0 0 0,0 0 0,0 0 0,0 0 0,0 0 0,-1 0 0,1 0 0,0 0 0,0 0 0,0 0 0,0 0 0,0 0 0,0 0 0,0-1 0,0 1 0,0 0 0,-1 0 0,1 0 0,0 0 0,0 0 0,0 0 0,0 0 0,0 0 0,0 0 0,0 0 0,0 0 0,0 0 0,0-1 0,0 1 0,0 0 0,0 0 0,0 0 0,0 0 0,0 0 0,-1 0 0,1 0 0,0 0 0,0-1 0,0 1 0,0 0 0,0 0 0,0 0 0,0 0 0,0 0 0,0 0 0,0 0 0,1 0 0,-1-1 0,0 1 0,0 0 0,0 0 0,0 0 0,0 0 0,0 0 0,0 0 0,5-15 0,8-11 0,27-44 0,-32 54 0,1 0 0,0 1 0,1 0 0,14-17 0,-20 30 0,-9 15 0,-18 33 0,9-21 0,-22 39 0,25-46 0,0 0 0,-15 37 0,26-54 0,-1 0 0,1 1 0,0-1 0,0 0 0,0 1 0,0-1 0,0 0 0,0 1 0,0-1 0,0 0 0,0 0 0,1 1 0,-1-1 0,0 0 0,1 0 0,-1 1 0,0-1 0,1 0 0,0 0 0,-1 0 0,1 0 0,0 0 0,-1 0 0,1 0 0,0 0 0,0 0 0,-1 0 0,1 0 0,0 0 0,0-1 0,0 1 0,2 0 0,43 25 0,-17-10 0,8 19 16,-31-29-189,0 1 1,1-1-1,0 0 0,0 0 1,0-1-1,0 0 1,15 7-1,-5-8-6653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3:36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41,'36'0,"9"-1,0 3,8 2,42 4,0-5,25-5,-13 1,-56 2,-1 0,1-2,-1-3,11-3,-19 0,-15 4,0-3,17-5,-26 7,-1 0,1 0,0 2,-1 0,5 1,91 4,-107-3,61 6,16 0,-46-5,26 0,26 5,-62-3,-6-1,-1 1,19 5,-4 1,1-2,-1-2,1-1,0-1,11-3,-28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3:44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1,'10'0,"5"0,1 0,-1 1,13 3,31 8,1-2,1-3,19-1,22-7,41 2,-103 3,20 4,-24-2,0-2,5-1,102 4,33 0,-155-6,0 1,0 1,7 3,34 5,28-2,90-2,-174-7,0 0,0 0,0 1,0 0,5 1,2 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3:56.2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1,'26'0,"9"0,1 1,-1 1,22 6,-18-2,0-1,15-2,79-1,38 2,-77 1,-38-3,1 3,0 2,-21-2,0-1,1-2,15-2,109-10,-130 7,182-7,37 10,-90 2,-45-3,127 2,-195 3,-29-1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4:29.14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1 118,'1046'0,"-906"-6,-31 0,-58 5,-18 2,0-3,1 0,21-6,-19 1,0 3,31-1,71 4,-71 2,53 0,110-2,-209 1,1-1,0-2,-1 0,1-1,14-5,-12 3,1 0,0 2,0 2,2 0,8-1,65-4,48 6,-120 1,2-1,0-2,22-5,-12 2,5 1,253 2,-172 4,265 8,-343-7,13 0,43 8,11 3,24-4,-94-7,77 1,-58-2,-1 2,21 5,64 17,92 12,-112-22,-105-12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4:31.91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41,'7'-2,"-1"-1,1 1,0 1,0-1,0 1,0 1,0-1,0 1,2 0,5 0,45-2,56-3,93-10,69 9,921 7,-737-1,-232 7,-18 0,-158-8,-15 0,-1 2,0 1,0 2,18 5,-2 3,1-2,1-2,24-1,70-7,-52 0,19 4,-69 0,159 11,-133-13,62-6,117-15,-166 18,-46 1,13-2,-33-1,0-1,4-1,-5 0,0 2,11-1,37 1,10 4,-20 0,-21 0,18 5,18 0,-54-5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1:59.3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0 183,'6'0,"-1"-1,1 0,-1 0,0-1,6-1,12-4,52-5,47 0,-37 4,7-4,-10-3,1 3,61 2,-121 8,-1-1,1-1,-1 0,4-3,6-1,15 0,174-14,-30 4,-115 11,63 3,73 11,-58-1,-21-3,113 3,95-1,-324-4,-1 1,1 1,-1 0,0 1,0 1,3 2,0-1,1 0,-1-2,1 0,1-1,-19-2,29 1,-1 2,1 1,11 4,-25-4,0-1,1-1,8 0,-10-2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8:16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1 155,'120'-1,"128"2,-136 5,31 0,278-5,-196-2,-208 0,0 0,0-2,10-2,30-5,155-7,-15 2,-31 2,-46-3,-88 11,13-3,1-3,-12 2,1 3,9-1,47 2,69 6,-53 0,236-1,-289-2,45-8,-36 2,5 3,36 3,79-4,-97 3,0 3,8 4,18 1,106-4,77 2,-105 14,9 1,170-15,-12 0,97 24,-313-17,232 2,-287-9,1 4,11 6,52 4,57-6,25-11,-184 0,163 12,-113-5,34-3,-54-6,0-3,31-9,-59 7,0 2,1 3,99 0,58-2,-79-14,-55 7,-28 6,-1 2,23 3,91 9,-68-4,-67-3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8:20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75,'1154'0,"-1115"2,0 1,17 5,-14-1,38 0,223-7,-139-1,-111-1,34-7,4 0,398 2,-301 8,24-1,-193-1,0-1,0 0,16-6,-14 4,0 0,0 1,7 1,35 0,127-4,7-9,-87 5,92 3,516 8,-683 1,-1 1,11 4,25 1,77 0,58-9,-79 0,234 1,-292 3,0 4,38 9,56 5,18-15,-102-5,201 10,306-12,-254-22,-159-1,-146 21,105-12,41 3,-65 11,121-5,38 0,-262 6,0 0,0 0,0 0,0-1,0 0,-1 0,3 0,6-5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9:03.7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80,'980'0,"-753"6,-17 0,-166-6,310-5,-14-2,1 14,-222-3,413-2,-295-3,-139 4,17 7,-16-1,26-4,9-6,166 1,-171 5,40 10,-78-3,104 12,-108-17,23-3,-88-3,0 1,0 1,7 2,0 1,11-1,61 7,23 2,-59-13,61-7,9-1,281 7,-203 1,-160-4,-1-1,39-9,-38 4,111-13,-102 14,61 0,64 8,-98 1,-68-1,129 0,36-9,-97 0,43-4,16 5,329 8,-217 1,-103 5,-82-2,0-2,23-6,21-1,108 10,-41 1,-34-14,-105 4,-13 2,-1-2,0-1,0-2,-1-1,1-2,-7 2,77-25,-82 28,0 1,0 0,0 2,0 0,17-1,29-7,-32 5,1 1,6 1,46 4,73 12,-89-6,-43-4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3:59:29.1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12,'353'-7,"61"2,-305 11,33 1,5-3,8 8,-18 2,267 19,-315-25,32 9,-44-6,363 42,-236-30,62-2,-156-13,14-4,86-10,-73 1,-76 4,329 1,-351 2,10 1,37-2,257-33,-118 9,-123 13,44-3,65 4,84 21,-248-9,76 7,-16-1,46 7,-61-6,37-2,98-14,25-11,-95 5,-8 0,69-5,-137 15,57 5,-22 5,67-7,-98-7,30 0,-17 9,91 14,12 1,-103-18,0-4,41-9,49-3,282-18,-425 30,51-9,-47 5,6 2,204-1,2 15,-95-2,-139-4,1 1,16 5,-14-3,29 2,99-5,-86-3,-57 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34:05.2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26,'16'0,"-1"0,1 0,-1-1,1 0,-1-1,10-3,-6 0,1 1,-1 1,1 1,5 0,80 2,-54 1,38-1,95 3,-149 1,-1 1,15 6,-11-3,31 3,19 3,-23-3,-41-8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04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50,'18'1,"0"0,-1 2,12 3,21 3,184 19,-145-14,-14-1,0-4,59-1,1307-10,-1309-4,15 0,71 12,33 0,-148-6,0-6,10-5,-16 3,0 5,24 4,-28 0,-56-1,-2 1,-1-1,0-2,33-7,115-18,-1 0,-109 15,1 3,52 2,-35 2,51-2,760 6,-455 2,-302-6,-63 0,31 5,-60 2,209 7,-221-7,-1 2,35 8,-19-3,294 32,-203-31,64-9,-190 0,-1 1,1 0,17 5,27 3,20-6,49-4,-43-2,-7 3,91-2,-96-7,-55 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10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1 105,'149'3,"66"15,106 4,60 7,-89 0,-182-18,-8-1,44-3,287-8,-186-10,-240 10,112-11,-45 3,14 3,104-5,31 0,44-15,-173 16,50-7,26-1,-60 8,-66 3,24-7,-19 3,5 2,71-4,15 5,128 5,-219 1,46-8,15-1,58 8,32 10,66 0,-191-7,142 0,-1 12,197 24,-253-24,53-7,-181-4,1 2,-1 1,3 2,39 5,129 5,-98-9,250 8,3-14,-349-1,81 3,32 8,61 2,221-12,-189-3,236 2,-421-1,0-2,0-1,-1-2,2-1,-8 4,0 0,1 1,14 2,-5-1,11-2,13-6,51-15,-49 9,-35 11,0 0,0 1,8 1,75 2,-56 1,-8 0,280-8,-150 0,13 8,-63 0,245 7,-216-5,2-6,-85 1,0 3,-1 4,39 7,-52 0,-36-7,1-1,14 1,64-1,33-5,-30 0,-85 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18.5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3,'2'0,"0"0,-1 1,1-1,0 1,-1-1,1 1,0 0,-1 0,1 0,7 3,3 0,-1-1,1 0,-1-1,1 0,3-1,22 1,1-1,-7-1,-1 1,2 2,49 7,1-3,11-3,928-5,-844-6,-65 0,-13 2,81-2,-155 7,0-1,0-1,21-5,-3-1,0 3,30 0,86 5,-87 1,317 8,143-4,-372-5,-58 4,6 5,28 1,99-6,-99-4,52 10,-71 2,70 7,31-7,186-12,-152-2,-163 2,247 8,-274-6,1-2,12-5,44 0,876 4,-495 2,381-1,-808 4,-1 2,19 7,-18-3,-21-5,38-2,15 0,-22 2,-26-2,45 8,-96-11,91 14,-82-13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22.6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1 106,'15'0,"1"2,6 1,17 2,161 6,207-6,-265-6,439 1,-498-3,45-9,-88 7,64-1,85 5,-79 3,467-2,-398 6,-33 0,269-5,-265-1,195 19,-254-12,-34-3,661 33,-626-38,59 1,-87 6,25 8,-5-2,10-2,0-4,0-4,0-4,75-12,-81 7,1 4,20 4,45 0,-100-3,44-8,-33-3,17-6,-22 4,40-4,-30 10,326-55,-229 32,-107 21,-31 5,0 1,0 2,4 1,225 3,-160 5,27 1,-89-5,1 2,8 3,-26-4,11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27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75,'245'1,"272"-3,-288-4,87-1,51 17,79 7,-388-15,0 3,50 1,325-7,-331-2,30-9,-52 4,13 4,55 5,-128 0,248 10,-159-4,54 13,26 2,-148-19,203 12,-196-12,-1 1,17 6,26 3,304 23,4-23,-293-14,50 0,31-16,-68 5,29 1,118-12,49 6,-1 18,-145 0,-128-3,-1-1,12-4,48-4,84 5,-4 1,-72 1,84-7,-109 2,0-4,44-14,-81 16,1 2,0 3,1 1,38 2,4 1,28-5,-8-1,2 5,26 7,-67-2,90 5,-103-2,45 10,16 5,8-3,213 13,-264-25,-2 3,3 3,27 7,0-5,1-5,20-4,51-5,3-8,-46 4,6 5,40 0,-75-6,15 0,473 6,-348 6,133 0,-148-13,-98 1,-4-3,13-8,-123 15,57-5,0 3,12 3,-8-1,0-5,2-2,18-3,3 5,-71 4,0 0,12-5,-14 3,1 1,19 0,-9 4,0 2,30 6,76 18,-36-6,-22-5,-64-11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2:07.9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61,'42'0,"33"1,0-4,7-4,1-4,146-17,21 15,1 14,-115 0,-67 2,68 12,-132-14,51 4,1-3,17-2,71 2,-67 4,243 23,-233-21,0-5,45-4,-106 0,180-5,155-1,-326 7,9 1,-1-2,0-2,10-3,-2-2,0 3,16 2,106 3,-67 1,595-1,-611 4,45 9,13 1,145 2,-233-13,-17-1,30 5,34 8,-2 0,4 5,-53-9,1-3,28 0,17 1,47 3,64-11,-108-2,-76 0,-1-2,0-1,0-1,0-2,24-9,24-8,-33 9,2 1,0 3,11 0,-20 7,-14 1,21-4,-22 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30.8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39,'18'1,"1"0,-1 2,17 4,-10-1,13 0,28-2,0-3,0-2,15 0,644 1,-576 6,-4 0,-32-6,283 10,-113 7,-87 2,164-13,-275-7,-39 0,1-2,-1-3,0-1,27-9,-12 3,1 3,4 2,19-2,-59 6,76-10,9 3,-22 10,-50 1,-1-1,38-7,-28 1,0 3,2 1,96 1,-131 2,5 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37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0,'2'0,"0"1,-1-1,1 0,-1 1,1-1,-1 1,1-1,-1 1,1 0,-1 0,9 3,48 12,-12-4,-15-4,0-1,21 1,65 3,-54-6,152 9,-68-6,86 19,170 35,0-20,13-36,-268-8,122-5,30 0,-264 6,12-3,18-1,184 6,-116 2,68-10,-7-16,-121 13,-1 4,1 4,29 4,-20-1,-38-1,365 5,-402-5,553 8,-419-16,29-8,-88 4,37-2,-66 8,37-10,-4 1,74-14,25-5,-150 30,0 2,-1 1,1 2,14 2,297 32,-1-19,-187-17,-28-1,36 8,240 16,-339-19,13 5,22 0,153-1,114 8,-244-2,176 14,5-17,-109-10,61-2,-160-3,62-13,-104 6,-36 7,0 0,18 0,86 0,10 7,-32-1,69 4,-48 0,12-6,292-7,0 14,-165-1,-93 4,9 8,-78-6,-1-6,61-5,-58-1,23 0,158 3,-20 19,-93-4,-41-10,1-5,48-8,-43 2,-13 0,-88 2,-1-2,20-6,-2-1,0 2,40-1,-57 6,31-6,-27 3,12 1,-35 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51.0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79,'18'0,"0"0,-1 2,1 0,-1 1,1 0,0 2,24 8,1-2,0-1,0-3,1-2,15 0,241-5,-129-1,-126-1,0-3,37-7,-15 1,43-3,-3 1,3-6,144-19,-198 31,106-6,-101 9,292-1,-220 6,2161-1,-2191 4,3 4,36 3,-22-8,-45-3,69 11,-110-7,118 16,13-6,109-11,-228-1,-1 2,1 2,8 4,55 7,11-7,0-5,33-6,-63-6,-45 2,10 2,10-1,62-11,22-2,183 13,-198 5,-104-1,0-1,0-1,17-5,-7 1,0 1,0 2,11 2,120 7,-53-1,489-2,-344-4,622 1,-682-7,-1 0,-99 6,177 3,-196 4,-36-1,3-3,79-3,67 2,-119 5,14 0,364-5,-231-2,-194 3,1 0,26 8,-26-5,0-1,21 0,-13-2,-1 2,23 5,-33-4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56.0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0 141,'9'1,"0"0,0 0,2 1,14 2,70 10,-49-6,38 1,-30-7,146 11,-14 3,25-7,190-9,-177-1,31 8,-54 0,203-20,-386 12,208-19,31-15,-144 25,-37 5,138-20,60-5,-115 23,-35 3,147-17,-154 7,36-12,-113 20,0 1,0 3,1 1,10 3,6-1,352-8,-334 3,0 3,71 10,24 12,-23-1,49-5,-181-14,8-1,-1 2,0 0,20 5,90 29,9 2,-40-17,1-5,1-5,3-4,311-4,-393-4,0 1,0 1,0 1,14 4,-5 0,0-1,16 0,-25-4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3:57.7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1,'0'1,"0"0,1 0,-1-1,0 1,0 0,1 0,-1 0,1 0,-1-1,1 1,-1 0,1 0,-1-1,1 1,0-1,-1 1,1 0,0-1,0 1,-1-1,1 1,0-1,0 0,0 1,-1-1,1 0,0 0,0 1,5 0,0 1,1-1,4 0,-9-1,49 4,4-3,26 2,614 18,-502-29,-51 2,13 6,-53 1,-58-2,14-5,30 0,199 5,-149 2,-116-1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4:29.67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1,'17'0,"11"0,0 0,0 2,-1 1,4 2,11 3,34 0,-28-3,9 4,-19-2,135 24,-116-24,-1-2,8-3,-30-1,18-1,0 2,20 5,182 28,-130-22,5-6,-94-7,43 3,11 4,25 3,21-5,115-5,-127-1,-75 0,1-3,2-2,96-18,43-6,81 4,34-3,-182 21,119 6,-119 4,-49-2,43 1,62-10,-141 6,1 1,0 2,21 4,62 3,31-6,20 0,-101 4,0 4,0 2,-29 0,-23-5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4:33.13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0,'35'2,"1"2,-1 1,10 3,3 1,16-1,30-5,-55-3,37 5,176 17,-173-16,48 10,-64-8,13-3,-25-1,42 7,8 1,-40-8,144 7,-168-9,0 2,7 2,-2 1,19-1,210-5,-141-2,922 1,-940-4,66-14,-39 4,-116 12,49-4,47-12,-81 12,0 1,32 0,78 6,0-1,-56-7,23 0,18 7,-109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4:44.4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2,'6'4,"0"0,1 0,-1-1,1 0,0 0,0 0,4 0,-10-3,38 12,1-1,1-3,0-1,28 0,49-2,0-5,-8 1,77-3,-95-6,-1-4,10-6,-87 15,37-3,1 2,0 2,32 3,-13 0,-48-2,0-1,-1-1,12-4,-8 2,0 1,14 0,-16 4,0 0,1 2,-1 1,0 0,0 2,-1 1,1 1,-1 1,3 2,17 7,0-2,33 7,145 32,-206-51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04:48.77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1 133,'121'-3,"1"-5,1-5,-85 8,105-16,-98 14,0 2,11 2,91 2,-133 1,60-3,0-3,5-4,-34 4,-18 3,17-3,36 1,-11 7,2 3,42 2,17-6,76 3,463 4,-490-9,-107-2,-1-4,64-15,-76 12,-14 4,-1 2,10 2,90 3,-48 1,-30-3,62 2,-95 1,0 1,28 7,11 4,2-3,64 0,-117-9,-1 1,1 1,-1 1,16 6,26 6,27 3,2-5,39 1,-67-11,51 11,-51-5,29 6,-52-8,0-2,0-1,1-2,26-2,-50-2,-1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27:40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24575,'17'-1'0,"-1"0"0,0-2 0,22-6 0,38-4 0,20 0 0,-65 7 0,59-2 0,55 8-1365,-115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2:22.6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49,'22'0,"469"14,-252 3,1-10,135-16,-38-19,-303 27,110-11,-97 2,-33 6,0 1,0 0,0 2,-7 0,128-9,5 6,8 4,-128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28:0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24575,'0'-5'0,"5"-1"0,5 0 0,7 1 0,0 6 0,1 3 0,-2 5 0,-4 6 0,1 1 0,-2 1 0,-2 3 0,-4 3 0,-2 1 0,-1 2 0,-7-3 0,-1-2 0,-1-4-8191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27:49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24575,'1'11'0,"0"0"0,0 1 0,1-1 0,1 0 0,0-1 0,0 1 0,6 12 0,-7-20 0,-1 0 0,1 0 0,-1-1 0,1 1 0,0 0 0,0-1 0,0 0 0,1 1 0,-1-1 0,0 0 0,1 0 0,5 3 0,-6-4 0,-1 0 0,1-1 0,0 1 0,0-1 0,0 0 0,0 0 0,0 0 0,-1 0 0,1 0 0,0 0 0,0 0 0,0 0 0,0-1 0,0 1 0,0-1 0,-1 1 0,1-1 0,0 0 0,0 0 0,-1 0 0,1 0 0,0 0 0,2-2 0,1-2 0,0 0 0,-1 0 0,1-1 0,-1 1 0,0-1 0,0 0 0,-1-1 0,1 1 0,-1-1 0,-1 1 0,0-1 0,1 0 0,1-12 0,-3 12 0,0 1 0,1-1 0,0 1 0,0-1 0,0 1 0,1 0 0,0 0 0,0 0 0,1 1 0,-1-1 0,1 1 0,1 0 0,-1 0 0,6-5 0,-9 9 0,0 0 0,0 0 0,1 0 0,-1 1 0,0-1 0,0 0 0,0 1 0,1-1 0,-1 1 0,0-1 0,1 1 0,-1 0 0,1 0 0,-1-1 0,0 1 0,1 0 0,-1 0 0,1 0 0,-1 0 0,0 1 0,1-1 0,-1 0 0,0 1 0,1-1 0,-1 1 0,0-1 0,1 1 0,-1-1 0,0 1 0,0 0 0,0 0 0,1 0 0,-1 0 0,0-1 0,0 1 0,0 1 0,-1-1 0,1 0 0,0 0 0,0 0 0,-1 0 0,1 1 0,0-1 0,-1 0 0,1 2 0,4 9 0,-1-1 0,-1 1 0,0 0 0,2 15 0,-1-8 0,-3-14 0,1 3 0,0 0 0,0 1 0,1-1 0,0-1 0,7 14 0,-10-19 0,1-1 0,0 0 0,0 0 0,0 0 0,0 0 0,0 0 0,0 0 0,1 0 0,-1 0 0,0 0 0,0 0 0,1 0 0,-1-1 0,0 1 0,1-1 0,-1 1 0,0-1 0,1 1 0,-1-1 0,1 0 0,-1 0 0,1 0 0,-1 0 0,1 0 0,-1 0 0,1 0 0,-1 0 0,1 0 0,-1-1 0,1 1 0,-1-1 0,0 1 0,1-1 0,-1 1 0,0-1 0,1 0 0,-1 0 0,0 0 0,0 0 0,2-1 0,6-5-11,0-1-1,-1 0 1,0 0 0,-1 0-1,11-16 1,0 1-1286,-4 6-5529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27:51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24575,'0'5'0,"-4"1"0,-2 5 0,1 4 0,0 6 0,2 2 0,1 2 0,1 2 0,1-4-8191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27:5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24575,'0'16'0,"-1"1"0,0-1 0,-2 0 0,1 1 0,-2-1 0,0 0 0,-1 0 0,-1-1 0,0 0 0,-1 0 0,-14 22 0,15-24-3,1-1-1,0 1 1,1-1 0,0 1-1,1 0 1,-2 19-1,-2 9-1337,2-22-5485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27:54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24575,'5'0'0,"6"0"0,6 0 0,4 0 0,0 5 0,-1 1 0,2 0 0,2-1 0,-4 3 0,-4 1-8191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27:58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24575,'0'5'0,"4"1"0,8 0 0,4-1 0,1 3 0,2 1 0,-3 2 0,1 0 0,-3 3 0,-3-1-8191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27:59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24575,'0'4'0,"0"7"0,-5 6 0,-1 4 0,0 3 0,-3-2 0,-1 0 0,3 1 0,1 0 0,-2 2 0,-1 0 0,2 2 0,-2-1 0,0 2 0,-3-6 0,1 0 0,1-6-8191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28:12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24575,'-5'0'0,"-1"5"0,-5 1 0,-4 4 0,-1 1-8191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46.78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73 24575,'1'-3'0,"1"1"0,-1-1 0,1 1 0,0 0 0,0 0 0,0-1 0,0 1 0,0 1 0,0-1 0,0 0 0,1 0 0,-1 1 0,1-1 0,-1 1 0,1 0 0,-1 0 0,6-1 0,-2-1 0,11-4 0,0 1 0,0 0 0,0 2 0,1 0 0,0 1 0,0 0 0,26 1 0,135 11 0,-41 1 0,711-11-1365,-826 1-5461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47.81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449 360 24575,'-2'-4'0,"0"-1"0,0 1 0,0 0 0,0 0 0,-1 1 0,0-1 0,0 1 0,0-1 0,0 1 0,-8-6 0,5 3 0,-17-14 0,-2 0 0,-32-20 0,29 22 0,-48-42 0,-31-21 0,28 25-1365,68 45-5461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2:30.6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0 109,'64'-2,"59"-12,-39 4,-48 7,0 0,-1-2,16-4,-20 3,1 2,0 1,15 1,25-2,180-13,-152 15,55 8,301 47,-452-52,260 25,-137-18,92 5,-177-11,154 9,-164-7,12 4,-18-3,0-1,13 0,168-3,-100-2,-1 4,4 5,27 12,28 2,-106-17,49-2,-76-3,118-3,76-14,7-11,-177 18,-24 3,16 1,-8 1,25-8,-28 6,1 1,8 1,89 1,6 1,250-38,-261 30,14-3,-130 12,275-32,-235 30,161-6,-191 10,43 0,0 3,5 4,164 18,-218-24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49.07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608 0 24575,'-1'3'0,"0"0"0,0-1 0,0 1 0,0 0 0,0-1 0,-1 1 0,1-1 0,-1 1 0,0-1 0,1 0 0,-1 0 0,0 0 0,-3 3 0,-30 25 0,34-30 0,-23 16 0,-1 0 0,-1-1 0,-32 12 0,-22 12 0,-8 1 0,66-32 0,2 1 0,-1 1 0,1 1 0,-30 21 0,16-6-43,22-18-221,1 1-1,-1 1 1,1 0-1,-13 16 1,14-14-6562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52.25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24575,'12'0'0,"1"0"0,0 1 0,-1 1 0,25 5 0,-33-5 0,1-1 0,0 1 0,-1 0 0,1 1 0,-1-1 0,0 1 0,0 0 0,0 0 0,0 0 0,-1 0 0,1 1 0,-1-1 0,0 1 0,0 0 0,5 8 0,71 107 0,-48-75 0,32 59 0,-49-74-136,-1 1-1,-1 1 1,-2 0-1,-2 0 1,0 1-1,-2 0 1,-2 0-1,-1 1 0,-1 39 1,-2-41-6690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55.33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328 40 24575,'-1'-2'0,"1"1"0,-1 0 0,1 0 0,-1 0 0,1 0 0,-1-1 0,0 1 0,1 0 0,-1 0 0,0 0 0,0 0 0,0 1 0,0-1 0,0 0 0,0 0 0,0 0 0,0 1 0,0-1 0,0 1 0,0-1 0,0 1 0,-1-1 0,1 1 0,0-1 0,0 1 0,-1 0 0,-1 0 0,-42-6 0,41 6 0,-17-1 0,1 0 0,-1 2 0,-36 5 0,52-5 0,0 0 0,0 1 0,0-1 0,0 1 0,0 0 0,1 1 0,-1-1 0,1 1 0,-6 3 0,8-4 0,0-1 0,1 1 0,-1 0 0,1 0 0,0 0 0,-1-1 0,1 1 0,0 0 0,0 0 0,0 1 0,0-1 0,0 0 0,1 0 0,-1 0 0,1 1 0,-1-1 0,1 0 0,0 1 0,0-1 0,0 0 0,1 4 0,-1-2 0,2 0 0,-1 0 0,0 0 0,1 0 0,-1-1 0,1 1 0,0 0 0,1-1 0,-1 1 0,0-1 0,1 0 0,0 0 0,6 5 0,49 36 0,-36-29 0,31 19 0,-30-21 0,0 2 0,26 22 0,-44-34 0,-1 1 0,0 0 0,1 1 0,-2-1 0,1 1 0,-1-1 0,1 1 0,-1 0 0,0 1 0,-1-1 0,0 0 0,1 1 0,-2-1 0,1 1 0,1 10 0,-3-13 0,1 0 0,-1-1 0,0 1 0,-1 0 0,1 0 0,0-1 0,-1 1 0,0 0 0,1-1 0,-1 1 0,0-1 0,0 1 0,-1-1 0,1 1 0,0-1 0,-1 0 0,1 1 0,-1-1 0,-3 2 0,2 0 0,-1-2 0,0 1 0,-1 0 0,1-1 0,0 1 0,-1-1 0,0-1 0,1 1 0,-1 0 0,-5 0 0,-11 1 0,-1 0 0,0-2 0,-39-2 0,52 1 0,-22 0 0,19 0 0,0 0 0,-1 0 0,1-1 0,0-1 0,-21-5 0,30 6 0,1 0 0,0 0 0,-1 0 0,1 0 0,0 0 0,0-1 0,0 1 0,0-1 0,0 1 0,0-1 0,1 0 0,-1 0 0,1 0 0,-1 0 0,1 0 0,-1 0 0,1 0 0,0 0 0,0-1 0,0 1 0,1 0 0,-1-1 0,0 1 0,1-1 0,-1 1 0,1-1 0,0 1 0,0-1 0,0 1 0,0-1 0,1 1 0,-1-1 0,2-4 0,-2 3 0,1-1 0,0 0 0,0 0 0,1 1 0,-1-1 0,1 0 0,0 1 0,1 0 0,-1-1 0,1 1 0,-1 0 0,1 0 0,0 1 0,1-1 0,-1 0 0,1 1 0,0 0 0,-1 0 0,1 0 0,0 1 0,1-1 0,-1 1 0,7-3 0,6 0 0,1 0 0,-1 2 0,1 0 0,0 1 0,21 0 0,-24 2 0,0-1 0,1-1 0,-1 0 0,0-1 0,0 0 0,26-10 0,-36 9 0,1 0 0,-1-1 0,0 1 0,0-1 0,-1 0 0,1-1 0,-1 1 0,0-1 0,-1 1 0,1-1 0,-1 0 0,0-1 0,-1 1 0,1 0 0,1-11 0,-1 7 0,-1 1 0,0-1 0,0 1 0,-1-1 0,0 0 0,-1 1 0,0-1 0,-1 0 0,0 0 0,-3-12 0,-6 0-1365,-2 4-5461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17.90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1971 83 24575,'-4'-3'0,"-1"0"0,0 1 0,1-1 0,-1 1 0,0 0 0,0 1 0,-1-1 0,1 1 0,0 0 0,-1 0 0,1 1 0,0 0 0,-9 0 0,-10-2 0,-589-29 0,579 29 0,-64-10 0,62 6 0,-56-3 0,-879 10-1365,948-1-5461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20.82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2106 218 24575,'-69'1'0,"-97"-4"0,141 1 0,0-1 0,0-1 0,0-2 0,-35-11 0,17 4 0,0 2 0,-1 2 0,0 1 0,-64-1 0,8-2 0,-77-2 0,131 10 0,1-1 0,-71-17 0,-28-3 0,65 19 0,-51-8 0,94 8 0,-70 0 0,74 5 0,0-1 0,-60-10 0,44 3-251,0 2-1,0 2 1,-65 4-1,100 0-107,-10 0-6467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12.92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2078 1 24575,'-1397'0'0,"1326"3"0,-78 15 0,87-10 0,3 5 0,-15 0 0,-14 0 0,63-8 0,-50 4 0,75-9-7,-5 0-90,1 0 0,-1 0 0,1 0 0,-1 0 0,1 1 0,-1 0 0,1 0 0,0 0 0,-1 1 0,1-1 0,0 1 0,0 0 0,-4 3 0,-4 6-6729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15.27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1972 1 24575,'-1416'0'0,"1371"2"0,-52 9 0,-33 2 0,92-11 0,-1 2 0,1 2 0,1 2 0,-54 17 0,70-20-1365,1-1-5461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22.07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24575,'22'24'0,"-1"0"0,-2 2 0,0 0 0,-2 1 0,28 57 0,2 3 0,-39-74 0,-3-2 0,2-1 0,-1 1 0,1-1 0,1-1 0,0 1 0,0-1 0,12 9 0,-5-5-170,0 1-1,-1 1 0,0 0 1,-2 0-1,0 2 0,0-1 1,16 34-1,-19-32-6655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24.72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222 1 24575,'-10'-1'0,"-1"2"0,1-1 0,-1 1 0,1 1 0,0 0 0,-1 1 0,1 0 0,0 0 0,-11 6 0,15-6 0,1 0 0,0 1 0,0 0 0,1 0 0,-1 0 0,1 0 0,0 0 0,0 1 0,0 0 0,1 0 0,-1 0 0,1 0 0,1 1 0,-1-1 0,1 1 0,0 0 0,-2 7 0,2-9 0,1 0 0,0 1 0,0-1 0,1 1 0,-1-1 0,1 0 0,0 1 0,0-1 0,0 1 0,1-1 0,0 0 0,0 1 0,0-1 0,0 0 0,0 0 0,1 0 0,0 0 0,0 0 0,0 0 0,0 0 0,1 0 0,3 3 0,4 3 0,0-1 0,1 0 0,0-1 0,1 0 0,20 10 0,-18-11 0,-12-6 0,-1 0 0,1 0 0,0 0 0,0 0 0,-1 0 0,1 1 0,0-1 0,-1 1 0,0-1 0,1 1 0,-1-1 0,0 1 0,1 0 0,-1-1 0,0 1 0,0 0 0,-1 0 0,1 0 0,0 0 0,-1 0 0,1 0 0,-1 0 0,1 0 0,-1 0 0,0 0 0,0 4 0,-1-2 0,0-1 0,0 1 0,-1 0 0,1 0 0,-1-1 0,0 1 0,0-1 0,0 0 0,-1 0 0,1 0 0,-1 0 0,1 0 0,-6 4 0,4-3 0,-1 1 0,0-1 0,-1 0 0,1 0 0,-1-1 0,1 0 0,-1 0 0,0 0 0,0-1 0,0 0 0,-1 0 0,1 0 0,0-1 0,-1 0 0,1 0 0,-1 0 0,-12-2 0,17 1 0,-1-1 0,1 0 0,0-1 0,0 1 0,0 0 0,0-1 0,0 1 0,1-1 0,-1 1 0,0-1 0,1 0 0,-1 0 0,1 1 0,-1-1 0,1 0 0,0-1 0,0 1 0,0 0 0,0 0 0,0 0 0,1-1 0,-1 1 0,1 0 0,-1-1 0,1 1 0,0 0 0,0-1 0,0 1 0,0-1 0,0 1 0,0 0 0,2-4 0,-1-2 0,1-1 0,0 1 0,0 0 0,1 0 0,0 0 0,0 0 0,9-13 0,12-12 0,1 0 0,54-52 0,-74 80-13,0-1 0,-1 0-1,0 0 1,0 0 0,-1 0 0,0-1-1,3-7 1,3-5-1246,-1 4-5567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26.57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0 24575,'2'0'0,"-1"1"0,1-1 0,-1 1 0,1-1 0,-1 1 0,0 0 0,1-1 0,-1 1 0,0 0 0,1 0 0,-1 0 0,0 0 0,0 0 0,0 0 0,0 0 0,0 0 0,0 1 0,0-1 0,0 2 0,20 34 0,-9-14 0,5 0 0,1-1 0,0 0 0,2-1 0,40 33 0,-48-43-1,-1 0 0,0 0 0,-1 1 0,-1 1 0,0 0 0,10 19 0,9 12-1357,-17-28-5468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6:04:58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2,'24'0,"0"-1,0 1,-1 2,1 0,0 1,15 5,-14-1,-1-2,0-1,1-1,0-1,18-1,521-2,-497 4,16 4,8 1,-25-4,0 3,-1 3,25 9,-54-11,0-2,1-1,23 0,113-4,-107-2,43-6,1 1,-41 4,11-5,-30 0,7-3,-18 2,0 2,20 0,-25 3,27-6,-27 4,29-1,-50 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29.07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181 1 24575,'-9'0'0,"0"1"0,0 1 0,0 0 0,0 0 0,0 0 0,0 1 0,1 1 0,-1 0 0,1 0 0,0 0 0,0 1 0,1 0 0,-1 1 0,1-1 0,0 1 0,0 1 0,1 0 0,0-1 0,0 2 0,-6 9 0,11-15 0,0 0 0,-1 0 0,1 0 0,0 0 0,0 0 0,1 1 0,-1-1 0,0 0 0,1 0 0,-1 0 0,1 1 0,0-1 0,0 0 0,0 1 0,0-1 0,0 0 0,0 0 0,0 1 0,1-1 0,-1 0 0,1 0 0,0 1 0,0-1 0,0 0 0,0 0 0,0 0 0,3 3 0,2 4 0,2-1 0,0 0 0,0-1 0,16 13 0,12 11 0,-30-25 0,-1 0 0,0 1 0,-1-1 0,1 1 0,-1 0 0,0 0 0,-1 0 0,0 1 0,4 13 0,-7-19 0,1 0 0,-1 1 0,0-1 0,0 1 0,0-1 0,0 1 0,0-1 0,0 1 0,-1-1 0,1 1 0,-1-1 0,0 1 0,0-1 0,0 0 0,0 0 0,0 1 0,0-1 0,-1 0 0,1 0 0,-1 0 0,1 0 0,-1 0 0,0-1 0,0 1 0,1 0 0,-1-1 0,-1 0 0,1 1 0,0-1 0,0 0 0,0 0 0,-1 0 0,1 0 0,-5 1 0,5-1 0,0 0 0,-1 0 0,1 0 0,0 0 0,0-1 0,-1 1 0,1-1 0,0 1 0,-1-1 0,1 0 0,-1 0 0,1 0 0,0 0 0,-1 0 0,1-1 0,0 1 0,-1-1 0,1 0 0,0 1 0,0-1 0,-1 0 0,1 0 0,0 0 0,0-1 0,0 1 0,0 0 0,0-1 0,1 1 0,-1-1 0,0 0 0,1 0 0,-1 1 0,1-1 0,-1 0 0,1 0 0,0 0 0,0-1 0,0 1 0,0 0 0,0 0 0,0-5 0,0 1 0,0 0 0,0 0 0,1 0 0,0 0 0,0 0 0,1 0 0,-1 0 0,1 0 0,1 0 0,-1 0 0,1 1 0,0-1 0,0 0 0,1 1 0,-1 0 0,5-7 0,28-27 0,-29 33 0,1 0 0,-1-1 0,-1 0 0,1 0 0,-1 0 0,7-15 0,-6 9-341,-1 0 0,0-1-1,5-25 1,-7 19-6485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30.98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0 24575,'6'0'0,"0"1"0,0-1 0,0 1 0,0 0 0,0 0 0,0 1 0,-1 0 0,1 0 0,-1 0 0,1 1 0,-1 0 0,0 0 0,0 0 0,7 5 0,1 5 0,-1-1 0,0 2 0,16 22 0,-14-18 0,10 17 0,-18-25 0,0 0 0,1-1 0,0 0 0,0-1 0,1 0 0,13 12 0,-13-15-195,-1 2 0,0-1 0,0 1 0,-1 0 0,0 0 0,5 9 0,-2-2-6631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32.99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0 24575,'4'4'0,"-1"1"0,0-1 0,0 0 0,0 1 0,-1-1 0,1 1 0,2 8 0,11 19 0,-7-19 0,186 278 0,-187-280-151,-1-1-1,2 0 0,-1 0 0,1 0 1,1-1-1,0-1 0,0 1 1,12 6-1,-6-7-6674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35.20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163 0 24575,'-9'2'0,"0"-1"0,0 1 0,0 0 0,1 1 0,-1-1 0,1 2 0,-1-1 0,1 2 0,0-1 0,1 1 0,-15 11 0,19-14 0,-1 1 0,0-1 0,1 1 0,0 0 0,0 0 0,0 0 0,0 1 0,0-1 0,1 1 0,0-1 0,-1 1 0,1 0 0,1 0 0,-1 0 0,0 0 0,1 0 0,0 1 0,0-1 0,0 0 0,1 0 0,-1 1 0,1-1 0,0 1 0,0-1 0,1 0 0,0 7 0,2-7 0,0 0 0,0 0 0,0 0 0,0-1 0,1 1 0,-1-1 0,1 0 0,0 0 0,0 0 0,0-1 0,0 1 0,1-1 0,-1 0 0,6 1 0,19 13 0,-22-10 0,-1-1 0,1 1 0,-1 0 0,0 1 0,-1 0 0,1 0 0,-1 0 0,-1 0 0,1 1 0,4 13 0,-8-19 0,0 0 0,0 0 0,0 0 0,-1 0 0,1 0 0,-1 0 0,1 0 0,-1 1 0,0-1 0,0 0 0,0 0 0,0 1 0,0-1 0,-1 0 0,1 0 0,-1 0 0,1 0 0,-1 0 0,0 1 0,0-1 0,0 0 0,0 0 0,0-1 0,0 1 0,-1 0 0,1 0 0,0-1 0,-1 1 0,0 0 0,1-1 0,-1 0 0,0 1 0,0-1 0,0 0 0,0 0 0,0 0 0,0 0 0,0 0 0,0 0 0,0-1 0,0 1 0,0-1 0,0 0 0,-1 1 0,-2-1 0,-1 1 0,0 0 0,0-1 0,0 1 0,0-1 0,-1-1 0,1 1 0,0-1 0,0 0 0,0 0 0,0-1 0,-9-4 0,13 6 0,0-1 0,0 0 0,1 0 0,-1-1 0,0 1 0,1 0 0,-1 0 0,1-1 0,0 1 0,-1-1 0,1 1 0,0-1 0,0 0 0,0 0 0,0 1 0,0-1 0,0 0 0,1 0 0,-1 0 0,1 0 0,-1 0 0,1 0 0,-1 0 0,1 0 0,0 0 0,0 0 0,0 0 0,0 0 0,1 0 0,-1 0 0,1 0 0,-1 0 0,1 1 0,-1-1 0,1 0 0,0 0 0,0 0 0,0 0 0,1-1 0,8-12 0,-1 0 0,2 1 0,0 0 0,1 1 0,0 0 0,1 1 0,0 1 0,1 0 0,0 0 0,25-13 0,-1-1 0,-35 23-151,-1-1-1,1 1 0,0 0 0,-1-1 1,1 0-1,-1 0 0,0 1 1,2-6-1,4-7-6674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36.43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24575,'2'0'0,"-1"1"0,1-1 0,0 1 0,-1 0 0,1-1 0,-1 1 0,1 0 0,-1 0 0,1 0 0,-1 0 0,0 0 0,1 1 0,-1-1 0,0 0 0,0 0 0,0 1 0,0-1 0,2 4 0,17 33 0,-16-29 0,34 58 0,2-3 0,53 63 0,-25-42-1365,-51-63-5461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39.78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250 6 24575,'-50'-3'0,"35"2"0,0 0 0,0 0 0,0 1 0,-1 1 0,1 1 0,-28 6 0,41-7 0,0-1 0,1 1 0,-1 0 0,0-1 0,1 1 0,-1 0 0,1 0 0,-1 0 0,1 0 0,-1 0 0,1 0 0,0 1 0,-1-1 0,1 0 0,0 1 0,0-1 0,0 1 0,0-1 0,0 1 0,0-1 0,1 1 0,-1 0 0,0-1 0,1 1 0,-1 0 0,1 0 0,0-1 0,0 1 0,0 0 0,0 0 0,0 0 0,0 0 0,0-1 0,0 1 0,1 0 0,-1 0 0,0-1 0,1 1 0,0 0 0,-1-1 0,1 1 0,0 0 0,0-1 0,0 1 0,2 1 0,5 9 0,1 1 0,1-2 0,0 0 0,15 14 0,-15-16 0,-3-2 0,0 0 0,-1 1 0,0 0 0,0 0 0,0 0 0,-1 1 0,-1 0 0,1 0 0,-1 0 0,5 18 0,-8-23 0,-1 0 0,1 0 0,-1 0 0,1 1 0,-1-1 0,-1 0 0,1 0 0,0 0 0,-1 1 0,0-1 0,0 0 0,0 0 0,-1 0 0,1 0 0,-1-1 0,0 1 0,0 0 0,0-1 0,-1 1 0,1-1 0,-1 0 0,0 1 0,0-1 0,0-1 0,0 1 0,0 0 0,-7 3 0,4-2 0,-1 0 0,1 0 0,-1 0 0,0-1 0,-1 0 0,1-1 0,0 1 0,-15 1 0,20-3 0,0-1 0,0 0 0,0 0 0,0-1 0,0 1 0,0 0 0,0-1 0,0 1 0,0-1 0,0 0 0,0 1 0,0-1 0,0 0 0,0 0 0,0 0 0,1-1 0,-1 1 0,0 0 0,1-1 0,-1 1 0,1-1 0,-1 1 0,1-1 0,0 0 0,0 1 0,0-1 0,0 0 0,0 0 0,0 0 0,0 0 0,1 0 0,-1 0 0,0 0 0,1 0 0,0 0 0,0-3 0,-2-1 0,1 0 0,0 0 0,1 0 0,-1-1 0,1 1 0,1 0 0,-1 0 0,1-1 0,0 1 0,0 0 0,1 0 0,0 0 0,0 0 0,0 0 0,1 1 0,0-1 0,0 1 0,0-1 0,1 1 0,-1 0 0,1 1 0,1-1 0,-1 0 0,1 1 0,7-6 0,2 2-105,-1-2 0,0 0 0,0-1 0,-1 0 0,-1 0 0,0-1 0,0-1 0,-1 0 0,-1 0 0,0-1 0,-1-1 0,8-19 0,-9 13-6721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40.6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84 24575,'0'-2'0,"0"1"0,1-1 0,-1 1 0,1 0 0,0-1 0,-1 1 0,1 0 0,0 0 0,0-1 0,0 1 0,0 0 0,0 0 0,0 0 0,0 0 0,0 0 0,0 0 0,0 0 0,1 1 0,2-2 0,28-14 0,-29 15 0,26-9 0,1 1 0,-1 2 0,1 1 0,1 1 0,-1 2 0,1 1 0,0 1 0,-1 2 0,1 1 0,-1 1 0,39 10 0,-11-5 0,73 0 0,-79-6 0,-1 2 0,57 12 0,-45-6 0,0-2 0,74 0 0,-74-5 0,-55-2-124,1-1 0,-1 1 0,0 1 0,1 0 0,-1 0 0,0 0-1,0 1 1,0 0 0,-1 1 0,13 7 0,2 5-6702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42.1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24575,'18'17'0,"0"-1"0,0-1 0,2-1 0,0 0 0,0-1 0,1-2 0,43 18 0,-55-25 0,-1 0 0,0 1 0,1 0 0,-2 1 0,1 0 0,0 0 0,-1 1 0,-1 0 0,1 0 0,-1 0 0,0 1 0,8 13 0,-12-16 0,1-1 0,-1 1 0,0-1 0,-1 1 0,1 0 0,-1-1 0,0 1 0,0 0 0,0 0 0,-1 0 0,0 0 0,0 0 0,0 0 0,0 0 0,-1-1 0,0 1 0,0 0 0,0 0 0,-1 0 0,1-1 0,-1 1 0,0-1 0,0 1 0,-1-1 0,-5 7 0,-8 7 23,0-1 0,-2-1 0,0 0 1,-26 16-1,26-19-319,1 0-1,0 1 1,1 0 0,-29 34 0,33-30-6530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48.8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24575,'3'58'0,"3"-1"0,3 1 0,23 85 0,-11-57 0,23 179 0,-40-251-341,0 0 0,1 0-1,8 19 1,-3-14-6485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51.0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357 0 24575,'-34'1'0,"0"2"0,0 1 0,0 2 0,-43 13 0,69-16 0,1 0 0,-1 0 0,0 1 0,1 0 0,0 1 0,0 0 0,0 0 0,1 0 0,0 1 0,0 0 0,-6 7 0,10-11 0,0 0 0,0 0 0,1 1 0,-1-1 0,1 0 0,-1 1 0,1 0 0,0-1 0,0 1 0,0 0 0,0-1 0,1 1 0,-1 0 0,1 0 0,-1 0 0,1 0 0,0 0 0,0-1 0,0 1 0,1 0 0,-1 0 0,1 0 0,0 0 0,-1-1 0,1 1 0,0 0 0,1-1 0,-1 1 0,0 0 0,1-1 0,-1 0 0,1 1 0,0-1 0,3 3 0,12 12 0,-1 0 0,0 1 0,-1 0 0,-2 1 0,1 1 0,14 31 0,-25-45 0,-1-1 0,1 1 0,-1 0 0,-1 0 0,1 0 0,-1 1 0,0-1 0,-1 0 0,1 0 0,-1 0 0,0 1 0,-1-1 0,0 0 0,0 0 0,0 0 0,0 1 0,-1-1 0,0-1 0,-1 1 0,1 0 0,-1 0 0,0-1 0,0 0 0,-1 1 0,0-1 0,0-1 0,0 1 0,0 0 0,-7 4 0,6-4 0,0-1 0,-1 0 0,0 0 0,1-1 0,-1 1 0,-1-1 0,1-1 0,0 1 0,-1-1 0,-10 2 0,14-3 0,1-1 0,0 0 0,0 0 0,0 0 0,0 0 0,0 0 0,0 0 0,0-1 0,-1 1 0,1-1 0,0 1 0,0-1 0,0 0 0,0 0 0,1 0 0,-1 0 0,0 0 0,0 0 0,0 0 0,1-1 0,-1 1 0,1-1 0,-1 1 0,1-1 0,0 0 0,-1 1 0,1-1 0,0 0 0,0 0 0,0 0 0,0 0 0,1 0 0,-1 0 0,0 0 0,1 0 0,0 0 0,-1-3 0,0-4 0,0-1 0,1 0 0,0 0 0,0 1 0,1-1 0,0 0 0,1 1 0,0-1 0,0 1 0,1 0 0,0 0 0,1 0 0,0 0 0,1 0 0,0 1 0,6-10 0,13-14 0,2 0 0,47-45 0,-21 24 0,6-24-1365,-46 62-5461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5:47:10.5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6:05:03.1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15,'21'6,"0"-1,-1 0,2-2,-1 0,3-1,108-2,-78-1,-30 2,-1 1,0 1,3 2,4 0,13 0,137-2,-93-3,57 8,-9 11,-118-17,0-1,0 0,-1-1,1-1,4-1,84-15,-58 8,14 0,12 5,18 4,21-1,-71-3,-1-2,40-10,-21 4,-29 7,0 2,23 0,61 3,-42 2,-52-2,46 0,1 3,5 3,23 10,-35-6,57 3,-81-11,1 2,30 9,-47-9,53 11,44 3,-27-10,-16-3,53 13,-28-1,0-5,74-1,-157-9,1 0,0 1,14 4,20 4,56 0,-8-1,-46-4,1-1,30-3,28-8,72-14,-68 6,-3 6,94 8,-99 1,-81-1,32 0,0-2,24-5,-30 0,47-1,-50 5,1-2,6-4,0 0,23 1,-54 5,0-1,2-1,36-5,-13 5,-12 0,27 1,10 0,11-4,74-3,-61 5,0-4,19-9,-107 17,49-4,-1 2,25 3,68-4,-103 2,51 3,49 10,-10 0,-122-8,-1 1,0 0,3 1,-2 1,0-2,12 1,100 6,-111-9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53.5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24575,'3'0'0,"0"1"0,0 0 0,0 0 0,-1 0 0,1 0 0,0 0 0,-1 1 0,1-1 0,-1 1 0,0-1 0,1 1 0,-1 0 0,0 0 0,3 3 0,27 34 0,-6 0 0,-1 2 0,-2 0 0,-2 1 0,-2 1 0,-2 1 0,20 77 0,-33-104-120,-3-7-4,2 0-1,-1 0 1,1-1-1,0 1 1,1-1-1,0 0 1,1 0-1,-1 0 0,9 9 1,-1-8-6702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35.4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1 193 24575,'10'-9'0,"1"0"0,0 0 0,1 2 0,0-1 0,0 2 0,1-1 0,26-8 0,-12 9 0,0 1 0,1 1 0,54-1 0,-44 4 0,46-7 0,24-2 0,-86 10 0,-1-1 0,0-1 0,0 0 0,0-2 0,0-1 0,21-7 0,-16 4 0,0 1 0,1 1 0,-1 2 0,1 1 0,0 0 0,0 2 0,46 5 0,67-5 0,-50-13 0,-58 8 0,62-3 0,40 10-1365,-111-1-5461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37.9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1 390 24575,'0'-4'0,"0"-1"0,0 0 0,1 0 0,0 1 0,0-1 0,0 0 0,1 1 0,0-1 0,-1 1 0,2 0 0,-1-1 0,0 1 0,1 0 0,0 1 0,0-1 0,0 0 0,0 1 0,0-1 0,1 1 0,0 0 0,0 0 0,-1 1 0,2-1 0,-1 1 0,7-3 0,9-3 0,0 1 0,0 1 0,1 0 0,30-3 0,-20 4 0,221-59 0,-79 17 0,-59 20 0,144-14 0,-201 37 0,-34 4 0,-1-2 0,0 0 0,1-2 0,23-7 0,-6 0 0,0 2 0,64-6 0,-81 11-1365,-5-1-5461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30.8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27 24575,'47'-2'0,"53"-9"0,-53 4 0,56 0 0,-61 7 0,1 2 0,-1 1 0,1 3 0,50 12 0,-19-1 0,86 8 0,-16-3 0,-85-11 0,165 24 0,-132-24 0,-45-5 0,50 1 0,14-7-1365,-88-1-5461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1:33.1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1 111 24575,'0'-2'0,"1"0"0,0 0 0,0 0 0,0 0 0,0 0 0,0 0 0,0 1 0,0-1 0,1 0 0,-1 1 0,1-1 0,-1 1 0,1-1 0,0 1 0,1-1 0,29-20 0,-14 14 0,-1 1 0,1 1 0,1 1 0,-1 0 0,1 1 0,-1 1 0,30-1 0,6-2 0,-7 0 0,1 2 0,-1 1 0,71 7 0,-87 1 0,58 17 0,-64-15 0,-1-1 0,2 0 0,48 3 0,-29-9 0,0 3 0,55 10 0,89 14 0,-141-21-178,-1-3-1,59-2 0,-77-1-650,1 0-5997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44.5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24575,'7'0'0,"1"1"0,0 0 0,0 1 0,0-1 0,-1 1 0,1 1 0,-1 0 0,0 0 0,0 0 0,0 1 0,11 7 0,5 7 0,39 37 0,-32-27 0,-6-6 0,-2 2 0,-1 1 0,0 0 0,28 48 0,51 121 0,-82-159-1365,-10-20-5461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46.9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237 1 24575,'-8'0'0,"-1"1"0,0 1 0,0-1 0,1 1 0,-1 1 0,1 0 0,0 0 0,0 1 0,-11 6 0,-5 4 0,-35 29 0,53-38 0,1 0 0,-1 0 0,1 1 0,1 0 0,-1 0 0,1 0 0,0 0 0,1 0 0,-1 1 0,-2 10 0,4-14 0,1-1 0,0 1 0,0 0 0,1 0 0,-1 0 0,1 0 0,-1 0 0,1 0 0,0 0 0,0 0 0,0 0 0,1-1 0,-1 1 0,1 0 0,0 0 0,-1 0 0,1 0 0,0 0 0,1-1 0,-1 1 0,0 0 0,1-1 0,0 1 0,-1-1 0,1 0 0,0 1 0,4 2 0,41 28 0,-35-26 0,-1 1 0,1 0 0,-1 1 0,-1 0 0,0 1 0,17 20 0,-23-24 0,0 0 0,0 0 0,0 0 0,-1 1 0,0 0 0,0 0 0,0 0 0,-1 0 0,0 0 0,1 9 0,-3-12 0,0 0 0,0 1 0,-1-1 0,1 1 0,-1-1 0,0 0 0,0 0 0,0 1 0,-1-1 0,0 0 0,0 0 0,0 0 0,0 0 0,0-1 0,-1 1 0,0-1 0,1 1 0,-7 4 0,4-3 0,0-1 0,0 0 0,-1 0 0,0-1 0,0 1 0,0-1 0,0 0 0,0-1 0,-1 0 0,1 0 0,-1 0 0,0 0 0,-10 0 0,15-2 0,0 0 0,1 0 0,-1 0 0,0 0 0,0 0 0,0-1 0,0 1 0,0-1 0,0 1 0,0-1 0,1 0 0,-1 1 0,0-1 0,0 0 0,1 0 0,-1 0 0,1-1 0,-1 1 0,-2-3 0,3 2 0,0-1 0,-1 1 0,1 0 0,1-1 0,-1 0 0,0 1 0,1-1 0,-1 1 0,1-1 0,0 0 0,0 0 0,0 1 0,0-1 0,0 0 0,1 1 0,-1-1 0,1 1 0,1-6 0,3-4 0,1 0 0,0 0 0,0 0 0,1 1 0,0 0 0,1 0 0,1 1 0,-1 0 0,2 1 0,-1 0 0,22-16 0,-18 15 0,-1 0 0,0-2 0,0 1 0,-1-1 0,-1-1 0,0 0 0,9-17 0,-9 10-273,0-1 0,-2 0 0,0 0 0,4-24 0,-8 21-6553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57.4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9 24575,'-2'9'0,"0"0"0,-1-1 0,0 1 0,0-1 0,-6 11 0,3-6 0,4-9 0,0 0 0,0 0 0,1-1 0,0 1 0,0 0 0,0 0 0,0 0 0,1 0 0,-1 0 0,1 0 0,0 0 0,0 0 0,2 7 0,-1-6 0,1-1 0,0 0 0,1 0 0,-1 0 0,1-1 0,-1 1 0,1 0 0,0-1 0,0 0 0,1 0 0,-1 0 0,5 3 0,2 1 0,-2 1 0,1 0 0,-1 0 0,-1 0 0,1 1 0,-1 0 0,11 20 0,-17-25 0,1-1 0,-1 1 0,0-1 0,0 1 0,0-1 0,0 1 0,0 0 0,-1-1 0,0 1 0,0 0 0,0-1 0,0 1 0,0 0 0,-1-1 0,1 1 0,-1 0 0,0-1 0,-1 1 0,1-1 0,0 1 0,-1-1 0,0 0 0,0 1 0,0-1 0,0 0 0,0 0 0,-1-1 0,-4 5 0,6-6 0,1 0 0,-1 0 0,0 0 0,0 0 0,0 0 0,0 0 0,0 0 0,0 0 0,0-1 0,0 1 0,0 0 0,0-1 0,-1 1 0,1-1 0,0 1 0,0-1 0,-1 0 0,1 0 0,0 1 0,0-1 0,-1 0 0,1 0 0,0 0 0,-1 0 0,1 0 0,0-1 0,0 1 0,-3-1 0,2 0 0,0-1 0,1 0 0,-1 1 0,0-1 0,1 0 0,-1 0 0,1 0 0,-1 0 0,1 0 0,0 0 0,0 0 0,0 0 0,0-1 0,-1-2 0,-1-7 0,0 0 0,1 0 0,0-1 0,0 1 0,1-16 0,3 21 0,0 0 0,0 0 0,0 0 0,1 1 0,0-1 0,0 1 0,0 0 0,1 0 0,0 0 0,0 0 0,1 0 0,8-7 0,20-31 0,-29 36 0,0 2 0,0 0 0,-1 0 0,0 0 0,0-1 0,-1 1 0,0-1 0,1-6 0,-3 10 0,0 1 0,0-1 0,0 0 0,0 1 0,-1-1 0,0 1 0,1-1 0,-1 1 0,0-1 0,0 1 0,0 0 0,0-1 0,-1 1 0,1 0 0,-1 0 0,1 0 0,-1 0 0,0 0 0,0 0 0,0 0 0,0 1 0,-2-3 0,-11-8-1365,3 1-5461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2:59.1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24575,'2'0'0,"0"0"0,0 1 0,0-1 0,0 1 0,0 0 0,0 0 0,0-1 0,0 1 0,0 0 0,0 1 0,-1-1 0,1 0 0,0 0 0,-1 1 0,1-1 0,1 3 0,24 33 0,-12-16 0,-3-5 0,-1 0 0,-1 1 0,0 0 0,10 27 0,-14-28 0,1 0 0,1-1 0,1 0 0,0 0 0,1-1 0,14 16 0,-10-14 0,-2 0 0,1 1 0,-2 0 0,0 1 0,13 30 0,-10-20 0,-3-9-1365,1-4-5461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3:02.3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168 0 24575,'-4'2'0,"0"-1"0,0 1 0,-1 0 0,1 0 0,0 0 0,1 1 0,-1-1 0,0 1 0,-5 5 0,-10 7 0,13-12 0,0 1 0,0 0 0,1 0 0,-1 1 0,1-1 0,0 1 0,1 1 0,-1-1 0,1 1 0,0-1 0,-3 7 0,5-9 0,1 0 0,0 0 0,0-1 0,0 1 0,1 0 0,-1 0 0,1 0 0,0 0 0,0 0 0,0 0 0,0 0 0,0 0 0,0 0 0,1 0 0,0 0 0,-1 0 0,1-1 0,0 1 0,0 0 0,1 0 0,-1-1 0,1 1 0,-1-1 0,1 1 0,0-1 0,0 0 0,0 1 0,2 1 0,54 43 0,-49-41 0,1 0 0,-1 1 0,-1 0 0,0 1 0,0 0 0,0 0 0,-1 0 0,0 1 0,0 0 0,7 15 0,-14-22 0,1 0 0,-1 1 0,0-1 0,0 0 0,0 0 0,0 1 0,0-1 0,-1 0 0,1 0 0,-1 1 0,1-1 0,-1 0 0,0 0 0,0 0 0,0 0 0,0 0 0,0 0 0,-1 0 0,1 0 0,0-1 0,-1 1 0,1 0 0,-1-1 0,0 1 0,0-1 0,1 1 0,-1-1 0,0 0 0,0 0 0,-4 2 0,-5 3 0,0-1 0,0 0 0,-1 0 0,-15 4 0,23-8 0,0 0 0,0 0 0,1 0 0,-1-1 0,0 1 0,0-1 0,0 0 0,0 0 0,0 0 0,0-1 0,0 1 0,0-1 0,1 0 0,-1 0 0,0 0 0,0-1 0,1 1 0,-1-1 0,-5-4 0,7 4 0,0-1 0,0 1 0,0-1 0,0 1 0,0-1 0,0 0 0,1 0 0,0 0 0,-1 0 0,1 0 0,0 0 0,1 0 0,-1-1 0,0 1 0,1 0 0,0 0 0,0-1 0,0 1 0,0 0 0,0-1 0,1 1 0,-1 0 0,1 0 0,2-5 0,-1 1 0,1 0 0,0 1 0,1-1 0,0 1 0,0-1 0,0 1 0,1 0 0,0 1 0,0-1 0,0 1 0,1 0 0,-1 0 0,1 1 0,0-1 0,1 1 0,10-5 0,-7 4 0,-1 0 0,-1-1 0,1 0 0,-1-1 0,0 0 0,-1 0 0,0 0 0,13-18 0,-10 9-227,0-1-1,-1 0 1,-1-1-1,0 1 1,8-34-1,-12 31-6598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6:05:18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36,'21'-1,"-1"-1,1-1,11-3,-9 1,0 1,16 0,51-1,52-1,-76 7,-47-1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3:03.7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24575,'8'8'0,"-1"1"0,0 0 0,-1 0 0,9 17 0,16 21 0,-16-29 0,1-1 0,0 0 0,1-2 0,1 0 0,21 14 0,-26-20 0,-1 2 0,0 0 0,-1 0 0,-1 1 0,0 1 0,0-1 0,13 24 0,-10-15 0,1-1 0,20 23 0,-16-23-1365,-3-1-5461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01:43:07.1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139 1 24575,'-2'0'0,"0"0"0,0 1 0,1-1 0,-1 1 0,0 0 0,0 0 0,0 0 0,1-1 0,-1 2 0,0-1 0,1 0 0,-1 0 0,1 0 0,0 1 0,-1-1 0,0 3 0,-24 30 0,13-16 0,-1-2 0,8-9 0,0-1 0,1 1 0,0 0 0,0 0 0,-6 13 0,10-19 0,1 1 0,-1 0 0,0 0 0,1 0 0,0 0 0,-1 0 0,1 0 0,0 0 0,0 0 0,0 0 0,0 0 0,0 0 0,1 0 0,-1 0 0,1 0 0,-1 0 0,1 0 0,0-1 0,-1 1 0,1 0 0,0 0 0,0 0 0,0-1 0,1 1 0,-1-1 0,0 1 0,1-1 0,-1 1 0,3 1 0,30 23 0,-21-17 0,-1 0 0,0 1 0,-1 0 0,13 15 0,-22-23 0,1 1 0,-1 0 0,0 0 0,-1 0 0,1 1 0,0-1 0,-1 0 0,0 0 0,0 1 0,0-1 0,0 1 0,0-1 0,-1 1 0,1 0 0,-1-1 0,0 1 0,0-1 0,-1 1 0,1-1 0,-1 1 0,1 0 0,-1-1 0,-2 5 0,2-6 0,0 1 0,0-1 0,0 0 0,-1 0 0,1 0 0,0 0 0,-1 0 0,0 0 0,1 0 0,-1 0 0,0 0 0,0-1 0,0 1 0,0-1 0,-1 0 0,1 1 0,0-1 0,0 0 0,-1 0 0,1 0 0,-1-1 0,1 1 0,0-1 0,-1 1 0,0-1 0,1 0 0,-1 0 0,1 0 0,-1 0 0,1 0 0,-1-1 0,1 1 0,-1-1 0,-2-1 0,0 1 0,1 0 0,0-1 0,0 1 0,0-1 0,0 0 0,0-1 0,0 1 0,1-1 0,-1 0 0,1 1 0,-1-2 0,1 1 0,0 0 0,0-1 0,1 1 0,-1-1 0,1 0 0,-4-7 0,4 5 0,0 0 0,0 0 0,1 0 0,0 0 0,0 0 0,0 0 0,1 0 0,0 0 0,0 0 0,0 0 0,2-7 0,-1 10 0,0 0 0,0 0 0,0 0 0,1 0 0,-1 1 0,1-1 0,0 0 0,0 1 0,0-1 0,0 1 0,0-1 0,0 1 0,0 0 0,1 0 0,-1 0 0,1 0 0,0 1 0,0-1 0,-1 1 0,1-1 0,0 1 0,4-1 0,-1 0 0,0 1 0,0-1 0,0-1 0,-1 1 0,1-1 0,-1 0 0,0 0 0,1-1 0,-1 1 0,-1-1 0,1 0 0,0-1 0,-1 1 0,0-1 0,0 0 0,-1 0 0,1 0 0,-1 0 0,0-1 0,0 1 0,-1-1 0,0 0 0,0 1 0,0-1 0,0 0 0,-1 0 0,0-1 0,0-6 0,0-12-1365,-1 2-5461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6:05.7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21,'23'1,"20"3,10 2,-11-3,31 8,-1-1,16 2,30 4,36-8,68-8,-92-1,-30 2,34 7,-55 0,133 17,-119-11,92 0,96-14,-67-12,-181 9,-1-2,9-4,-7 2,27-2,33-2,-33 3,18 2,240 5,-159 2,-31 3,51 10,-33-2,104-6,-209-5,10 3,18 0,229-2,-171-3,-78-1,42-7,-39 2,37 1,99 8,106-3,-222-4,24-7,-27 2,33 2,144 7,-127 2,-53 1,0 2,55 11,-28-2,2-4,45-4,-102-3,34 7,15 0,34 3,31 0,-34-9,99-11,-178 5,68-9,23-3,-44 6,-51 3,8-3,-13 2,0 2,3 1,479-55,-313 37,-150 17,59-2,1 5,54 7,-51 0,48 3,30 4,39-9,-182-2,0 3,25 7,-24-4,22 2,471 51,-501-57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6:10.3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1 106,'24'0,"83"2,-80 0,-1 1,1 1,0 1,9 3,1-2,0-2,14-1,114-3,-69-2,911 2,-961-2,42-7,25-2,-60 9,0-2,-1-2,0-3,5-3,-1-4,-29 7,0 2,1 0,0 2,10 0,79 3,12-2,24-12,-48 4,-62 10,32 2,-36 0,-12 2,-1 0,22 6,-14-2,14-1,92 9,-115-10,0 1,13 5,-8-3,-14-3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6:14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0,'1'1,"0"1,0-1,0 0,0 0,1 1,-1-1,0 0,0 0,1-1,-1 1,1 0,-1 0,1-1,0 1,26 8,-11-5,-17-4,18 7,1-1,-1-1,1-1,0 0,7-1,72 1,-30-2,21 5,-67-4,0 1,0 1,0 1,-1 1,0 0,0 2,-8-3,0-2,0 0,0 0,0-1,1-1,3 1,24 0,18-2,-17 0,7 2,7 4,-2-1,39 0,7-7,0 0,84 11,-134-4,0-1,0-3,40-4,77-18,-116 11,-26 4,10 0,83-5,99-11,-149 14,17 3,39-3,122-21,-143 21,92 5,-36 2,-102-4,41-8,-21 2,11 3,28 4,29-1,-114 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6:16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1,'402'18,"-32"1,-279-13,15 7,-60-7,39 5,-13 0,1-4,5-3,121 6,-35 0,-63-8,159 7,-15-6,-164-3,-53-2,0 0,-1-2,14-4,30-5,-12 5,196-28,-223 31,-5 1,1 0,-2-3,6-1,-11 2,0 0,0 2,1 1,1 0,85-3,-94 5,-22 2,1 1,-1-1,1 1,-1 1,-15 3,3-2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6:33.8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2,'18'1,"-1"1,8 1,27 3,-41-5,24 0,-1 1,8 4,-12-1,1-1,0-1,0-1,0-2,2-2,246-9,-254 10,0-2,22-4,21-2,15 5,27 4,-47 1,-21 1,8 2,-6 0,1-1,-1-2,-1 2,0 2,12 5,97 18,-108-22,1-2,20-2,50 3,3 0,-104-4,0 1,1 0,12 4,-8-2,0-1,1 0,22-2,0-1,25-5,27 0,302 5,-341-2,27-6,-1 0,41-4,18-8,-79 14,-1 2,0 2,12 4,13 0,28-2,-96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6:39.0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0,'112'6,"-19"-1,-65-3,1 1,14 5,-15-3,1-1,15-1,176 8,-144-1,-29-4,3-1,247-2,-172-4,18-5,-26 1,130-8,-152 3,-34 2,1 4,237 4,-48 11,-155 1,-53-6,36 0,-4-7,10-4,44-2,193 7,-151 1,-150-1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6:51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26,'7'0,"1"-1,-1 0,0-1,0 1,1-2,17-3,11 1,0 1,16 2,73 3,-42 0,647-1,-716 1,-1 0,1 1,-1 0,1 1,0 1,65 22,-49-15,177 66,-141-49,-51-23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7:01.5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38,'304'0,"-280"1,0 1,0 1,2 2,4 1,17-1,37-4,-52-1,1 1,9 2,2 3,59 8,63-2,-143-11,1 2,16 4,20 2,170 15,-217-23,217 25,-133-19,38-4,179-4,-202 1,-92-1,1-1,-1 0,6-4,16-1,79-9,-74 6,9-4,35-7,74-3,11 2,-150 19,48-7,-26 4,16 0,-45 5,23-1,13-3,-31 2,22 2,-29 1,0-1,-1 0,1-1,12-4,-12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6:05:20.9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59,'336'0,"-298"-2,0-1,9-3,-2-1,9 3,43 2,17 5,93 11,36 2,-14-6,-121-7,31-7,-33 0,150 1,175-5,-395 4,23-4,-21 2,14 0,169 4,-19 1,-84-10,-32 1,50 0,15 7,166 3,-309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7:04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1,'1491'0,"-1322"6,3 1,518-8,-521 7,8-1,146-5,-307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7:09.1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72,'46'0,"665"9,-532-7,80 5,85-1,-232-6,314-1,-395 0,-1-2,20-4,-15 1,24 1,-12 3,1 1,37-7,-82 8,73-12,1 4,45 2,-63 4,41-7,25-2,-31 11,-35 0,32-5,30-3,88 8,-97 1,201 11,-76-2,-190-7,-1 1,34 9,-50-9,0-1,0-2,25-3,17 2,73 5,51 0,-147-5,4 0,-1 1,34 7,-6 1,0-4,53-4,-96 0,0 3,13 2,33 4,169 4,-51 9,-111-11,0-4,9-4,-75-3,1 2,17 3,15 2,28-3,0-2,29-6,-98 1,-3-1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7:12.5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95,'13'0,"10"0,1-1,0 0,0-2,4-1,20-6,0 3,0 1,7 3,-14 1,-1-2,0-1,0-3,20-6,-38 10,0 0,1 1,-1 1,22 1,-3 0,24-5,-26 3,6 1,-31 2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7:27.5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1,'214'0,"-194"1,-1 1,0 0,8 4,-2-2,14 2,51-2,4-4,-9-1,24 7,0-1,-47-3,9 4,471 61,-434-60,-19-1,6 0,66-6,-61-1,-39 1,78-1,-117-2,1 0,1-2,-2 1,0 0,10 1,250 1,-147 3,21-1,153 1,-137 9,-150-8,0 0,3 3,21 1,-35-4,156 16,103-4,-155-14,237-2,-296 0,1-3,8-3,9-5,13-1,36 0,-119 13,12 0,-1 0,5-2,-17 2,1 0,0 0,0 0,-1 0,1-1,-1 0,1 0,-1 0,0 0,0 0,2-1,-5 2,1 1,-1-1,1 1,-1-1,1 0,-1 1,0-1,1 1,-1-1,0 0,1 1,-1-1,0 0,0 0,0 0,-1-8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7:34.4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94,'50'0,"157"-2,-119-2,31-8,-66 6,21-3,3-2,-1 2,76 3,-116 4,0-1,10-4,-9 2,0 1,4 2,110-4,-10 0,0 7,-39 0,-80 0,-1 1,0 1,4 2,4 0,6 0,17 1,10 5,-2-1,97 9,-67-10,31 10,53 6,-131-20,132 11,23-7,17-8,125 8,85 5,227-14,-642-1,0 0,-1-1,1 1,7-4,21-3,64-1,-48 5,-30 2,15-1,23-5,15-4,1 5,24 2,-48 2,60-7,15-1,223 9,-181 3,-47 0,52 9,-36 0,67-8,-185-1,1 2,20 3,15 2,46 5,-34-4,42-1,81 1,-172-8,100 10,-41-3,42-2,9-1,-26 1,-42-2,1 3,32 9,52 6,152 10,-221-21,-50-5,0-2,30 0,164 1,-62-1,302-3,-242-1,-191-2,0-1,16-3,-7 0,5 2,91-8,61-2,-132 13,129-5,-89 0,45-2,172-7,0 16,-101 5,68 1,-230-5,24 5,2 1,-8-3,194 8,-148-14,134 2,-100 10,38 1,-183-12,48 1,39 7,-3 5,93 12,104 1,-126-17,79-9,-107-1,-118 0,-1-1,1-1,1-1,32-4,-35 6,87-9,20-8,-79 12,-26 5,0-2,6-2,12-2,1 1,-1 2,1 2,15 1,54 2,-89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7:50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48,'45'0,"-4"1,1-2,0-1,14-5,-13 0,1 3,0 1,19 2,-44 2,-2-1,0 0,0 0,1-2,-1 0,10-3,-6 0,0 1,0 1,1 1,0 0,87 2,-59 1,-46-1,49 1,52 6,-67-3,4-2,13 2,75 1,-70-4,52 8,-41 0,54-2,71-8,-68 0,-79 3,42 8,-38-4,23 0,142 5,-182-7,8 4,-8-2,13 0,297 6,-329-11,1 0,0 2,7 1,25 4,104 5,60-8,-189-4,0 2,22 4,-13-2,4 0,85-1,7-5,-22 0,344-7,-402 7,4-1,52-9,-52 4,0 2,7 2,109 3,-67 2,129 5,-56-2,23 1,-131-1,52 4,29 2,-72-7,22 8,-19-2,-58-8,55 5,7-3,-7-1,1 5,20 6,-31-4,19 3,-33-4,1-2,53 0,341-9,-358-1,22-7,-9 1,6-1,67-3,-54 0,-74 7,0 1,9 3,-46 2,26 1,1-2,0-2,3-2,48-8,0 5,91 2,-139 4,0-1,19-6,-32 5,25-4,10-1,56-2,253 10,-180 3,-101-3,102 2,-113 3,108 4,-169-8,112 3,-94 0,1 1,16 6,9 0,1-2,39-2,-6 0,5 4,-12-2,2-4,37-6,-22 1,89 1,-179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8:04.9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72,'18'-1,"0"-1,5-1,23-2,42 3,37 5,87 13,-172-13,102 14,-64-7,77 1,-45-11,33-1,44 10,-90 0,108 11,-136-13,1-3,55-5,-39 0,22 1,104-1,-140-4,18-1,28 0,8 0,-108 5,-1-1,0 0,11-4,-8 2,0 0,12 1,67-1,58-4,-117 4,5-4,-8 2,15 0,-29 4,21-6,6-1,58-1,29 4,110 6,-115 1,-80-4,1-2,-2-2,3-2,-4-1,0 3,1 2,16 2,642 5,-414-2,-104 10,-161-8,61 7,47 3,-34-9,62 4,17-2,-141-1,2 2,-5 0,16 0,-52-6,12 1,0-1,0 0,1-1,-1 0,0-1,0-1,2-2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8:07.2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0 119,'43'0,"32"0,-1-2,7-5,72-7,-56 6,82-6,115-14,-171 20,94 7,-109 1,351 10,-4-6,-272-6,-85 3,104-2,-25-10,-4 0,132 9,-284 1,1-1,-1-1,2-1,32-4,77 2,54 6,-86 1,-105-1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8:09.0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23,'46'0,"63"0,57-9,-51-1,100 6,113 22,-201-12,8-7,-53 1,-56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8:14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79,'31'0,"231"7,-69 5,-37-6,0-7,-48 1,-68 1,32 7,-24-3,203 16,151-9,135-14,-308 3,-198-3,1 0,14-5,32-3,26-1,34-2,188 11,-183 3,-106-3,11-2,22-1,83-7,-10 1,-34 5,85-2,-164 6,-1 0,16-5,34-3,74 7,-74 3,33-6,-62 2,40-5,-50 3,-1 2,1 2,36 3,61 7,-119-8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4:54:13.90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73,'2'-1,"1"1,-1-1,1 1,-1-1,1 0,-1 0,0 0,1 0,-1-1,1 0,13-5,-3 3,0 0,1 2,0-1,-1 2,1 0,0 1,0 0,0 1,-1 0,3 2,-4-2,-1 0,1 0,0-1,-1-1,1 0,0 0,-1-1,0 0,1-1,-1-1,6-1,0 0,0 1,1 1,-1 1,8 0,31 1,3 2,-6 0,44 0,159-2,-181-5,15 0,454 5,-278 2,-184 2,19 6,60 3,16-13,48 2,-203 0,-3 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8:17.1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25,'24'-1,"-1"-1,24-6,-17 3,12 0,232 2,-152 4,-6-2,133 2,-143 5,32 1,-32-2,2 1,-80-5,-1 2,1 1,16 5,11 1,-32-6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38:20.7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1 115,'47'0,"5"1,0-3,44-6,-4-5,57 1,-132 10,0 0,14-4,21-4,56 4,78 6,-89 1,237-2,213 3,-248 10,-230-7,57 2,-75-5,29 7,-28-2,27-2,149-5,-101 0,-96 1,-1 2,7 2,35 4,111-2,22-9,-77-4,25 0,-88 2,53-9,-45 3,15 3,-46 3,19-4,25-2,-65 8,232-10,-238 11,0 0,0-1,0-1,2-1,0 0,1 1,15-1,21 2,52-4,-59 2,23 3,-67 1,-3 0,1 0,-1 0,1 0,-1 0,1 0,-1 0,1 0,-1 0,1 0,-1 0,1 0,-1 0,1 0,-1 0,1 0,-1-1,1 1,-1 0,1 0,-1-1,0 1,1 0,-1 0,0-1,1 1,-1-1,1 1,-1-5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0:15.2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41,'28'1,"1"2,28 6,-21-3,18 0,159-4,-113-4,-2 3,135-3,-121-2,9-7,-60 5,-16 2,27-6,-38 4,0 1,22 2,69 2,-79 1,-21-1,24-4,13-1,204 4,-153 3,-97 0,0 0,0 2,-1 0,9 3,-2-1,16 2,-18-4,-4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3:17.9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1,'2'0,"2"0,7 0,8 0,4 0,0 0,2 2,5 0,0 0,-7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3:19.5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0,'2'0,"7"4,6 2,6-1,1-1,0 0,1 1,1-1,2-2,3 0,1-2,-4 1,-5-1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4:13.6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0,'9'0,"-1"1,1 0,4 2,4 0,31 6,11 5,-17-3,41 4,-3-6,37-4,-91-3,0 0,18 6,-17-4,1 0,10-1,296-2,-158-2,-155 1,0 0,0-2,0 0,0-1,0-2,-7 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3:45.34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1,'9'0,"-1"1,0 1,0-1,0 1,1 1,24 5,-9-5,-5 0,1 0,16 6,-16-3,0-1,1 0,0-2,0 0,18-1,331-2,-152-1,-189 1,0-1,0-2,8-2,9-2,1 2,11 2,96 3,-85 0,944 1,-850 5,-6-1,-148-4,1 0,0 1,0 0,8 3,-6-2,0 0,0-1,1 0,37 0,10-2,26 1,-68 0,-2 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3:50.98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97,'70'-2,"8"-4,61-13,-87 13,1 2,0 2,26 4,-13-1,397-1,-425-1,1-3,9-3,-6 2,31-1,-8 5,63-3,341-4,-312 9,-131-2,1-2,19-4,-12 2,7 0,112 0,12 8,-130-3,453 26,112-16,-400-11,509 1,-665 2,2 2,35 1,325-4,-204-2,-144 4,-1 3,-1 2,7 4,60 8,-11-9,0-4,1-6,31-6,62-8,-130 10,-36 2,-1-2,9-2,-1-2,0 2,38 1,-59 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4:06.10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1,'4'4,"1"-1,-1 1,1-1,0 0,0 0,0-1,0 1,6 1,9 2,17 3,-14-3,10 1,0-1,0-2,0-1,32-2,1 3,-1 2,0 3,5 5,30 3,-20-4,37 5,104 3,-34-9,25 1,-102-7,1 6,-11-2,38-2,40-9,-162 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4:08.19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0,'491'0,"-395"4,13 5,-37-2,2-1,227 16,-230-17,62 1,-90-6,95 0,29 9,-56 1,45-4,-141-7,0-1,1-1,-1 0,2-1,1 0,0 0,13 0,152-1,-154 3,-6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4:54:16.835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0,'441'0,"-427"1,0 0,0 1,0 1,6 2,-5-1,1-1,-1-1,9 1,8-2,-6-1,19 3,16 6,20 2,56 0,-103-8,-1 1,1 1,1 3,19 2,43 4,0-5,1-3,19-6,-77 1,-1 2,13 4,-6-1,24-1,303-4,-179-2,271 1,-459 0,-1 0,1 0,-1-1,1 0,-1 0,0 0,1-1,3-1,1-2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4:18.73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1,'1145'0,"-1038"4,93 18,-165-18,42 7,-25-3,0-2,40-1,-15-5,5 5,2-1,-27-1,21 4,108 11,-110-13,-20-2,-37-3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4:47.82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0,'2'0,"5"0,3 0,5 0,5 2,1 1,0 0,-1-1,-1-1,3 2,4 0,-1-1,0 0,-2 0,-6-2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4:57.66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36,'47'0,"44"7,129 20,-52-3,21 3,-67-16,153 17,-202-19,50-2,72-6,-86-2,23-5,-24 1,85-7,34-1,-28 10,75-14,-19-8,-184 19,43 2,73 8,-46 0,331-10,-393 3,155-8,-99 0,251-14,-209 23,108-7,111-4,-293 12,27-5,24 0,219 7,-321 1,-1 3,7 2,-6 0,11 2,9 0,31-1,19-5,240 14,-238-7,49 4,-18 0,-26-4,146 5,1-15,-105-2,110-5,166 1,-280 7,21-1,192 1,-211 5,79 0,-74-5,183-3,-219-3,65-2,-138 4,29-6,-24 2,5 3,138 4,31 0,-137-7,7-6,29-2,46 5,25-1,-20-3,-42 4,20 0,0 8,0 7,32 3,148 10,-155-6,45-9,-223-2,1 0,-1 1,0 1,0 1,74 21,-58-15,9 2,167 43,-158-44,1-2,0-3,1-2,-14-3,7-2,-31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4:59.67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24,'6'0,"5"0,8 0,2 0,4 0,5 0,3-4,11-1,5 0,0 1,2 1,-2 1,-5 1,-10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5:27.7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59,'12'0,"1"1,-1 0,0 0,0 1,7 2,0 1,1-1,-1-1,1-1,2-1,80-1,-46-1,1129 1,-1038-6,-10 0,55 12,-11 1,55-14,-3 1,-170 6,5 1,1-3,21-6,-7-1,49 2,83 8,-100 0,107 7,-142-5,0-3,18-6,43 2,103 10,-196-3,45-2,20 1,-83 2,9 1,18 3,100 5,28-8,-157-3,1 0,16 5,-9-2,7-1,187 0,16 1,-175-1,-13-2,26 7,-14-1,59 0,71-9,-78 0,633 1,-711-2,36-6,1-1,159-11,201-10,-375 28,202-8,-87 1,83 11,318 4,-383-7,-160 0,-1-3,3-1,50-5,32 7,81 10,-148-4,16 1,5 4,0 1,54-2,79-8,-78-1,148 10,201-2,-304-7,-104 1,87-1,-67-10,-13 0,94-2,-14-5,13 2,-48 4,-83 8,20-2,5 4,-14 1,0 4,25 4,11 6,1-5,24-2,-99-6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5:32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74,'157'6,"-4"0,60 2,351 38,-237-9,-92-9,-83-18,105-10,-114-1,542 1,-643-2,42-7,9-1,22 0,16-2,145 6,-95 3,64-12,-139 2,132-12,-146 16,16-1,29 4,784 7,-711 5,-24 1,-68-2,1 1,661-6,-376-1,-352-1,27-6,6 0,278 3,-260 5,-50-2,43-8,-43 4,47 0,-67 6,6 1,1-2,-1-2,7-2,7-2,0 1,12 3,107 4,-73 0,227-8,-280 4,11-1,47-9,-57 7,0 2,0 3,36 2,-13 1,-10-3,2 1,51 5,-3 3,101-7,-97-2,-93 1,250 6,25 0,-198-7,-58 3,-1 1,0 2,35 4,111-2,19-8,-56 0,43 2,202-2,-277-5,29-1,-106 5,-1-1,1-2,45-5,-11 4,88-3,-153 9,0 1,0-1,0 1,0 1,0 0,-1 0,1 0,-1 1,2 1,4 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3:23.8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1,'24'2,"0"0,0 2,-1 1,1 1,10 4,0 0,33 5,126 6,-97-12,68 3,-57-6,-26-3,3-3,-25 0,-43 0,-1 2,1 0,-1 1,2 1,-5-1,1 0,-1-1,1 0,0-1,0-1,7 0,-2-3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3:25.7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0,'4'0,"55"0,1 3,19 4,-68-6,21 5,1-2,0-1,-1-2,27-3,174-10,3 12,-90 1,-51-1,-81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1:18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60,'13'1,"-1"1,1 0,0 0,-1 1,5 2,1 0,0 0,1-2,48 8,-13-2,0-3,21 0,6-1,-2 1,-60-4,0 0,-1 1,1 1,4 3,27 5,4-5,-1-1,1-4,10-1,12 0,9 4,14 1,337-5,-210-2,-182-1,-1-2,5-2,5-1,4 2,-31 4,26 0,-1-3,0-2,34-10,19-11,-85 22,0 1,0 1,1 1,-1 1,3 0,96 6,-118-5,155 13,90 6,-104-7,-77-6,43 0,49-14,-59 2,68-3,-92 4,-2-4,1-2,-1-3,-25 7,-1 2,19 2,-28 1,29-1,-20 2,-1-2,5-3,2-1,48 0,53 6,-54 2,41-8,-27-7,-41 4,56 2,-55 4,277-1,-217 6,-50-1,137 1,-132 3,42 9,145 18,-120-10,-9-2,-98-14,33 2,16-3,7-3,188-3,-195-2,-24-1,1 4,11 4,106 6,13-10,-72 0,-102 3,1 1,24 5,-21-2,33 0,-49-5,-4-1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5:44.6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13,'2'2,"1"-1,-1 0,1 0,-1 1,1-2,-1 1,1 0,-1 0,1-1,0 1,0-1,-1 0,1 0,1 0,10 1,5 2,-1 2,14 4,16 5,7-1,62 13,-87-20,0-2,30-1,71-4,70-13,-88 6,48 5,-57 2,99 3,-107 9,-50-4,17-2,-20-3,345 8,-342-10,26-1,0 3,63 11,0 6,-99-13,0-2,0-1,4-2,109-8,115 2,-259 5,17-1,-1-1,0-1,10-3,23-3,109-7,-72 8,23-1,88-10,-102 2,-62 13,-1 2,38 3,-27 0,458-1,-444-2,36-8,-35 3,29 2,135 6,103-1,-227-5,19-1,-95 4,1 0,20-6,-20 3,1 1,13 1,79 4,24 8,-27-6,8 1,69 5,21-10,-76 0,1636 1,-1758-1,0 0,0-2,10-3,-5 2,23-3,193 4,-148 4,-73-1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4:54:18.37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7,'4'0,"4"0,3 0,3 0,1 0,1-2,1-1,-4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5:57.4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94,'3'-3,"0"1,0 0,0 0,0 0,0 0,0 1,1-1,-1 1,1 0,-1 0,1 0,-1 0,2 0,9 0,1 0,11 1,-12 0,116 1,85-2,-165-3,0-4,24-6,23-5,-63 14,17-3,35-1,286 6,-197 4,696-1,-701 6,-1 0,-154-6,284 7,-132 8,-96-7,-5-3,-29-4,30 7,-5 0,1-2,41-3,59 4,8 13,119 9,-62-29,-106-1,-98 1,-2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5:07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0,'2'0,"3"2,2 1,8 1,4 1,0 3,1 0,-1-1,2 0,6-1,0 2,-3 1,-1-3,-3-1,-4-2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5:09.4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0,'2'4,"3"1,6 2,10 4,6 0,6-2,2-3,3 2,2 0,-5-2,-3-2,-6-1,-6-2,3 1,-2 1,-3-1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5:11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1,'12'3,"-1"-1,1 1,0-2,-1 0,9 0,-3 0,0 0,2 2,85 14,6-4,-33-5,13 2,47-3,-30-8,79 1,-83 10,-86-9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2:18.611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1,'1'1,"0"1,1 0,-1 0,1-1,-1 1,1-1,0 1,-1-1,1 0,0 1,0-1,0 0,0 0,0 0,0-1,1 1,5 2,0-1,0 0,5 0,121 16,-59-8,0-3,44-4,1141-3,-721 0,-487-2,29-6,-40 3,0 2,41 2,38 8,-1-6,18-6,-62-1,174-8,78 24,-97 0,-173-7,98 8,-80-2,43 6,58 3,-111-13,-37-3,23 3,82 14,1-5,0-6,34-6,-138-1,-1 1,1 2,12 3,46 6,1-6,1-5,26-4,-3-10,-63 5,43 1,-54 3,-1 0,19-7,-41 8,44-10,18-9,-33 9,0 1,42-3,-2 1,-50 7,32-2,-60 7,-4 2,0-1,0 0,0-1,0 1,-1 0,1-1,0 0,0 0,-1 1,1-2,0 1,-1 0,2-1,3-5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2:22.65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24,'119'6,"-9"0,-24-6,-11 0,1 2,8 5,-1 2,35-4,84-4,-99-2,-47 3,41 8,-39-3,34-2,-28-4,251-3,-131-8,-92 0,31-2,17 11,4 6,45 1,-142-9,1-1,0-2,9-5,-8 2,0 2,46 0,61 12,-87-1,0-3,26-4,99-3,-85 4,-24-3,17-1,-73 5,408 2,-287 4,204 2,-321-5,-1 1,20 4,11 2,37 0,8-3,-76-4,0 1,0 2,17 6,29 4,6-4,64-1,-100-7,35 8,-24-3,34 5,-18-2,-1-3,7-3,246-7,-172-9,-67 3,22 4,-44 5,-10 0,24-3,-57-1,17-4,-17 2,16 0,72 1,2 0,63-4,36 8,-96 1,-104-1,13 1,-1-2,0-1,0 0,5-3,24-4,55-4,-68 9,-16 0,-1-1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2:37.65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58,'12'0,"0"-1,7-2,15-1,113-14,-123 14,41-7,-36 4,1 3,20-1,139 4,-95 2,6 1,4 5,21 11,-74-10,0-1,22-2,-12-2,18 6,-26-4,57 5,50 6,-50-6,109-5,-193-4,0 2,23 4,-14-2,4-1,87 1,45-7,9-11,-48 3,-28 1,13 5,-80 2,0-1,10-3,-1-1,6 3,-6 1,41-9,-45 7,0 1,34 3,-19 1,5-4,82-4,-98 0,-31 5,0 0,6 0,28 3,0 1,-1 3,7 2,17 2,83 1,31-7,89-2,-249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2:56.99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2,'37'0,"0"2,23 5,-32-2,0-1,1-2,-1-1,0-1,0-1,17-4,13-3,0 3,7 2,117 3,-70 1,70 3,0 8,16 9,-75-8,-46-7,177 8,2-13,-159-2,-69 2,-1 1,20 5,-22-3,0-1,0-1,7-1,62-5,48-1,507 6,-543 3,-1 4,42 12,-53-10,34-2,-42-4,-42-1,38 7,-38-3,1-2,25-1,90-5,-58 0,10 2,217-7,-199-9,-76 7,0 3,13 2,91-3,-44 0,36 7,-59 0,50-2,138 2,-79 10,71 1,594-12,-476 0,-323-3,32-6,-32 2,38 2,357 14,-22-5,-259-5,190 1,-319 2,41 8,-35-4,22-1,123 9,-162-10,90 3,59-8,-64 0,291 1,-296-6,-5 1,-50 2,21-6,-18 2,12 2,91 5,160-6,-264 3,-27 2,0-1,-29 0,-1 0,0-1,3 0,26-7,-27 8,0 0,-1-1,1 0,-1 0,11-6,-9 3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3:19.92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82,'3'-2,"0"-1,0 1,0 0,0 0,1 0,-1 1,1-1,-1 1,1 0,0 0,-1 0,1 0,2 0,10 0,0 0,11 1,-11 0,301 1,-280 0,16 4,-13-1,4-2,191 7,-183-7,-18 0,-1 1,6 2,6 1,25 0,-20-2,94 16,-92-16,4 1,34 8,-31-3,35-1,-33-3,110 13,53 17,-180-28,1-3,-1-1,19-2,135-8,-167 4,47 0,-6-1,56-9,-65 5,14 2,-22 2,45-9,-23 1,0 4,1 3,13 4,-52 0,-1-2,28-5,41-6,70 1,-160 10,-1 0,1-1,2-1,1-1,18-1,39 2,43 5,-35 0,216 7,-191-4,31 3,-78-2,-20-2,9 3,7 2,0-2,6-4,119-2,-71-1,84-7,146 3,-218 6,554-1,-551 6,-12 0,-45-6,-11-1,-1 3,28 6,-23-1,43 0,65-7,-91 0,-40-2,11-2,-9 0,13 1,284 4,-292 0,5 4,43 1,217 5,-280-9,-1 1,6 3,-3 0,22 0,211-5,-137-2,481 1,-599-1,1 0,-1-1,0-1,4-1,18-3,60-9,36-5,-98 15,1 1,1 2,12 1,11 0,28-6,38-3,236 9,-184 3,-155 0,2-1,0 0,0-2,0 0,10-4,-3 0,0 2,1 1,11 0,95 4,-60 0,74 5,5 0,61 6,-100-4,111-5,-145-4,19-4,-13 0,331 13,-165-5,-167-4,-45 3,37 7,-3-1,58-4,-21-1,-23 7,-3-1,390 5,-419-13,50 7,-8 1,27-3,102-6,-96-1,-110 1,16 0,0-1,0-2,4-2,16-4,7 3,26-3,-59 4,37-5,70 0,55 16,37 0,-135-12,19 0,-103 5,0 0,1-1,-1-1,3-2,-1 2,0-1,16 0,25 3,-1 2,7 4,32 0,378-2,-265-4,-145 1,34 0,80-10,-117 3,41-11,38-11,-60 14,45-18,-57 19,1 2,1 4,20 2,160 5,-129 2,-107-1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6:48.53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1,'17'11,"1"0,1-2,0 0,0 0,1-2,0-1,0 0,10 0,28 3,-1-3,26-1,118-6,-83 0,263 1,-340-2,-1-1,8-4,-5 1,30 0,133-5,-56-6,-139 15,56-9,-29 4,0 2,14 0,202 6,-35 16,-66-4,26-7,212-7,-372 0,0-1,5-1,27-3,-37 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4:54:22.093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37,'61'0,"255"7,-255-5,1-2,9-4,62-2,8 0,0 0,165 7,-283-2,0-2,0 0,5-2,-4 0,0 2,1 0,2 2,380 1,-158 1,-87 5,10 0,87-6,-237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6:51.13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1,'2025'0,"-1978"2,0 2,23 7,29 2,25-6,66-8,-75 0,469 1,-575 0,1 0,-1 1,0 0,2 1,6 3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25:34.34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0,'3053'0,"-3038"0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25:41.45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85,'2577'0,"-2548"-1,0-2,-1-1,10-3,37-6,21 0,-45 5,1 2,41 1,-89 5,25 0,-1 0,1-2,22-5,-7 0,1 2,26 1,93 5,-64 0,2679-1,-2697 2,-1 4,18 6,65 17,-129-22,10 3,-18-4,0-1,11 0,96-1,-69-4,26 6,26 10,-51-6,-6 1,-31-6,0 0,0-2,11-1,5-1,0 1,6 4,55 3,106-3,-13-2,429 4,-416-9,1889 1,-2067-1,0-2,17-5,-10 2,12 1,176 3,-118 4,464-2,-562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25:44.80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0,'51'0,"124"2,-119 1,1 3,2 2,30 5,0-4,29-3,-71-4,30 7,-22-1,140 18,-28-12,-127-11,50 5,1-5,2745-2,-1314-2,-910 1,-591-1,1-2,-1 0,0-1,3-2,37-6,-6 5,-34 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5:21.1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0,'335'0,"-312"2,0 0,-1 2,21 5,-12-3,17 2,37-3,72-5,-61-1,-80 1,6-1,0 1,0 2,0 0,14 4,-16-1,-2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5:22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12,'129'-5,"-19"-1,469 5,-296 2,-255 0,20 4,-28-2,-7-2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5:28.1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96,'210'11,"-44"0,-162-11,132 3,4-6,-100-1,37-9,-31 4,2 3,-13 1,17-6,-19 5,23-3,244-28,-226 28,51 1,80 8,114 23,-205-12,-59-4,0 2,2 3,-35-7,-12-4,-1 1,1 1,-1-1,0 1,0 1,-1 1,-8-4,1-1,-1 0,0 0,0 0,0 1,0-1,0 0,1 0,-1 0,0 1,0-1,0 0,0 0,0 1,0-1,0 0,0 0,0 1,0-1,0 0,0 0,0 1,0-1,0 0,0 1,0-1,0 0,0 0,0 0,0 1,-1-1,1 0,0 0,-6 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45:34.2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251 143,'14'5,"0"0,11 3,4 1,22 7,47 9,-68-19,1-2,0-1,-1-1,3-2,376-2,-388 2,41-3,-1-2,15-6,23-2,46-2,109 3,293 13,-330-1,-208 0,1 0,-1 1,0 1,1 0,-1 0,0 0,0 1,-1 1,1-1,-1 2,1-1,-1 1,0 0,-1 1,0-1,1 2,-2-1,1 1,-1 0,0 0,0 1,0 1,6 12,0 1,-1 0,7 21,-14-33,-1-1,-1 1,0 0,0 0,-1 1,0-1,0 0,-1 0,-1 0,-1 9,-7 27,-4 7,7-33,0 0,-2-1,0-1,-1 1,-1-1,-1 0,0 0,-1-1,-1-1,-2 2,8-11,0 0,-1 0,0-1,0 0,0 0,-1-1,0 0,0-1,0 0,-1 0,-5 1,-26 4,1-2,-1-1,-23-1,24-2,3 2,-22 6,23-4,-28 2,-2-6,27-1,-34 5,6 4,0-4,-64 0,-200-8,314 0,1 0,-1-2,-14-3,12 2,-1 0,-12 1,-162-15,92 7,0 5,-26 4,101 1,0-1,-6-2,-17-2,-47-3,-214-13,287 21,0 1,-21-4,43 4,0-1,1 1,-1 0,0-1,0 1,0-1,1 0,-1 0,0 0,1 1,-1-1,0-1,1 1,1 1,0-1,-1 1,1-1,0 1,-1-1,1 0,0 1,0-1,0 1,0-1,0 0,-1 1,1-1,0 0,0 1,0-1,1 1,-1-1,0 0,0 1,0-1,0 1,1-1,-1 0,0 1,0-1,1 1,-1-1,1 1,-1-1,0 1,1-1,-1 1,10-12,-1 1,1 0,3-1,-3 3,0-1,-1 0,-1 0,3-4,-3 1,-1 0,-1-1,0 0,-1 0,-1 0,0 0,-1-1,0 1,0-8,0-27,-1 0,-3-10,0 7,1 36,0-1,0 0,-1 0,-1 0,-1 0,-1-5,-2 1,2 0,-2-13,5 28,1-1,-1 0,1 1,0-1,1 0,0 1,0-1,0 1,1-1,1-2,-1 5,0 0,1 0,-1 1,1-1,0 1,0 0,0-1,0 1,0 1,1-1,0 0,-1 1,1 0,0 0,0 0,12-6,1 2,-1 0,4 0,-15 5,12-4,-1 2,1 0,0 1,5 0,69 2,-57 0,29 0,54 1,85 11,-160-7,175 20,17-8,-201-17,39 3,19 4,40 7,127-3,-156-12,12-1,0 5,6 6,-106-7,-1 1,1 0,-1 1,1 0,-1 1,-1 1,1 0,-1 0,0 1,0 1,-1 0,0 1,0 0,3 5,43 45,25 34,-41-45,-26-31,-2 2,0 0,-1 0,0 1,-2 1,0 0,-2 0,0 1,-1 3,6 14,1 0,8 11,-20-46,0 0,-1-1,1 1,-1 0,1 0,-1 0,-1 0,1 0,0 1,-1-1,0 0,0 0,0 0,-1 0,1 3,-5 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8:50.61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96,'299'0,"-274"1,0 1,23 5,-16-1,7-2,59 0,3-5,-30 1,-27-1,-1-2,27-6,-10-4,-28 6,9-1,201-28,-176 30,-11 2,11-4,44-5,55 3,457 10,-280 1,-290 1,41 8,-37-3,34-2,455-5,-230-1,-237 5,0 3,21 6,82 9,-47-17,12-7,-33 1,96-11,-39 1,-121 8,29-7,-34 4,0 2,3 1,32 5,32 7,-91-7,16 3,-24-2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8:53.94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1,'348'0,"-315"2,0 1,16 4,-10-2,18 1,81-5,-77-2,1 2,-1 4,8 3,171 28,-179-29,1-4,58-3,-53-1,22 0,304 9,-109-3,-198-5,115-8,-94 3,-18 0,64-1,-117 4,0-1,18-5,11-2,-33 6,5 0,25 0,-36 2,0 0,21-6,-11 2,-16 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2T14:54:34.355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0,'0'1,"0"0,0-1,1 1,-1 0,0 0,0-1,1 1,-1 0,0-1,1 1,-1 0,1-1,-1 1,1-1,-1 1,1-1,-1 1,1-1,-1 1,1-1,0 1,-1-1,1 0,0 1,-1-1,1 0,0 0,0 1,25 4,-20-5,55 8,0-3,48-3,-99-2,1 2,-1-1,0 1,4 1,13 3,59 5,4-3,24 3,-27-2,0-5,2-3,400-1,-283 0,-65-6,4-1,-110 6,15-4,16 0,-43 3,1-1,14-5,11-1,-47 9,39-6,1 2,0 1,-12 1,27-5,-33 3,0 1,1 2,10 0,208 17,-180-14,-21-1,-1 2,7 3,-5 1,-2 1,42 1,-47-5,16 4,5 0,26 1,78-2,250-7,-387-1,-1-2,0 0,1-1,7-1,8 0,28 1,57-6,-68-1,-36 7,-1 0,1 1,9 1,126 3,-137 1,0 1,0 0,0 2,-1 0,0 1,0 0,-1 2,9 5,-3-1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8:55.7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1,'26'1,"18"3,13 2,17 0,46 11,-67-8,61 9,85 12,-29-10,2-7,45-8,19-6,42 0,-145-7,-106 5,-9 1,-5-1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9:01.53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1,'21'1,"1"1,-1 1,0 1,9 4,-8-3,0 0,0-1,0-2,3 0,-6 0,-1 0,1 1,9 3,9 2,-2-2,4 2,0-3,15 0,210-4,-127-2,72 7,16 1,58-8,-264 0,0-1,1 0,5-3,26-3,48-3,15 5,-90 4,1-1,15-3,-12 0,24 0,28 3,30-2,-33 1,-57 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9:07.100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0,'26'7,"0"-1,0-1,0-1,5-1,38 5,10 1,-45-6,0 2,5 2,5 1,1-2,-1-2,14-2,-6 1,0 1,5 4,0 2,1-2,36 0,-61-6,1 2,3 1,24 4,-35-7,1-2,-1 0,14-3,3 0,113-11,-55 4,3 4,-61 3,27-5,15-1,-78 8,318-12,-98 13,390 5,-225 16,-72 0,-219-11,16 2,-87-10,0-2,30-4,116-10,131 7,-280 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9:17.76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36,'35'0,"-13"-1,-1 1,12 2,-22 0,1 1,10 3,18 4,23-2,-36-5,1 1,11 4,-7-1,0-2,0-2,14 0,8 1,3-1,-25-1,-1 1,8 2,-12 0,0-2,0 0,0-2,23-3,-4 0,6 0,-1-3,38-8,-55 5,1 3,0 0,24 2,379 3,-196 1,-174-3,65-10,-18 1,-10 2,13 0,105 6,-37 1,-119-3,-35 2,1 2,12 1,521 10,-463-11,13-4,-23 0,-77 3,0 0,0 0,8-4,-7 2,0 1,0 0,1 2,254-1,-139 3,-21-1,118 1,-152 4,11 0,493-4,-281-2,-280 3,-1 0,0 1,0 1,0 0,14 7,-17-6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19:24.82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0,'2'1,"-1"0,1 0,-1 0,1 0,0-1,-1 1,1 0,0-1,0 0,-1 1,1-1,0 0,1 0,7 2,52 8,1-1,13-3,-25-4,110 8,-97 0,-36-5,18 1,109 11,5 1,-123-14,16 4,-20-2,1-2,1-1,81 2,146 3,904-9,-1144 0,0-1,20-5,12-1,65 1,74 8,-77 0,-87-1,39 0,-1-2,19-6,-5-1,57 2,82 7,-87 2,-14-3,122 2,-145 5,56 0,138-6,-263 1,0 2,23 5,-18-3,19 1,154-5,-107-2,136 5,33 13,-87-6,48-8,723-3,-925-1,1-2,21-4,16-3,-13 5,23-3,27-8,-65 11,0 1,0 2,0 1,5 3,2-1,0-2,23-4,-11 0,0 3,30 3,-15 0,0-2,0 0,55 7,-14 7,101 10,-117-17,24-4,-21 0,53 8,96 20,-128-14,-39-8,38-3,80-6,-58-1,-80 3,159-3,-131-3,42-8,-38-1,99-12,32 16,27 9,-109 2,-131-2,0 0,0 0,-1-1,1-1,3 0,-2-1,1 1,0 1,5-1,-1 2,-2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7T03:37:08.8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14,'35'1,"69"13,-81-10,-3-1,0-1,1-1,-1 0,0-2,1 0,37-9,-24 2,1 1,0 1,46-1,-64 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7T03:37:18.290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0 111,'7'0,"-1"0,0 0,1-1,-1 0,0 0,0 0,10-5,-6 3,0 0,0 0,0 1,18-1,42 2,-47 1,0 0,24-4,-42 2,0 1,-1-1,1 0,0 0,-1 0,0-1,1 0,-1 1,7-8,-5 5,0 1,0-1,8-3,-1 2,1 1,0 1,0 0,0 1,0 0,18-1,89 3,-68 2,613-1,-652 1,-1 0,1 1,21 6,-19-3,33 3,53-7,-76-1,-5-1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7:23.2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138 0 24575,'-4'4'0,"-4"4"0,0 4 0,1 3 0,-2 4 0,0 6 0,-1 3 0,2 3 0,-2-2 0,1 0 0,-1 0 0,2-3 0,-2-2 0,0-3 0,1-5 0,1-5-8191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7:26.5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24575,'5'3'0,"2"2"0,1 5 0,3 2 0,2 4 0,-1 1 0,-1 0 0,2 5 0,1 2 0,-2-3 0,1 5 0,-1 0 0,-3-3 0,-1-1 0,2 3 0,2-2 0,2 0 0,0-4-8191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7:39.6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243 1 24575,'-4'0'0,"-3"0"0,-8 4 0,-4 4 0,-2 2 0,-1 0 0,1 2 0,0 1 0,1 3 0,2 1 0,0 1 0,1 0 0,3-1 0,0 1 0,3-3-8191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19:20.9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1 158,'46'-6,"1"2,19 2,0 0,424-10,-432 10,45-8,-72 6,62-9,14-7,92-26,-119 27,-55 13,1 1,0 2,-1 0,1 2,5 1,492 4,-311-5,-163 0,57 2,-88 1,-1 0,1 1,-1 1,5 2,68 26,-51-18,0-1,3-1,-8-6,1 0,0-2,14-2,104-3,-132 1,-9 0,-1 1,0 0,0 1,0 1,4 1,22 4,23 1,1-3,18-2,124-4,-86-1,1814 1,-1922 0,-1 1,1 0,0 1,-1-1,1 2,-1-1,3 2,16 8,14 8,9 5,-33-18,66 27,-68-29,0 0,0-2,0 0,13 1,-14-3,0 1,0 0,-1 1,1 1,8 3,-8-2,0-1,1 0,0-2,-1 1,14-1,20-1,8-3,3 1,375 1,-414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7:45.0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24575,'2'4'0,"3"6"0,6 7 0,11 5 0,3 6 0,1-1 0,-1-1 0,0-2 0,-4-1 0,0-2 0,-4-6-8191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7:47.4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298 0 24575,'-3'0'0,"-6"0"0,-6 5 0,-3 3 0,-2 4 0,0 0 0,-3 1 0,-2 2 0,4 0 0,3 0 0,2 2 0,0 0 0,1 1 0,-2-3 0,1-1 0,-2-1 0,2 1 0,4-1-8191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7:48.6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24575,'2'0'0,"5"4"0,3 3 0,5 5 0,1 3 0,-2 2 0,1 6 0,0 0 0,-3-2 0,0 0 0,-4 3 0,2-1 0,2 0 0,1-1 0,0-5-8191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8:16.04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15 24575,'3'0'0,"-1"0"0,1 1 0,-1-1 0,1 1 0,-1 0 0,1 0 0,-1 0 0,1 0 0,-1 0 0,4 3 0,20 17 0,-23-19 0,24 24 0,-1 1 0,-2 1 0,27 38 0,-27-32 0,-17-26 0,-1 1 0,0 0 0,-1 1 0,0-1 0,0 1 0,-1 0 0,-1 1 0,0-1 0,0 0 0,2 14 0,-5-23 0,0 0 0,0 0 0,0 0 0,0-1 0,0 1 0,0 0 0,1 0 0,-1-1 0,0 1 0,1 0 0,-1-1 0,0 1 0,1 0 0,-1-1 0,2 2 0,-2-2 0,0 0 0,1 0 0,-1 1 0,0-1 0,1 0 0,-1 0 0,0 0 0,1 0 0,-1 0 0,0 0 0,1 0 0,-1 0 0,0 0 0,1 0 0,-1 0 0,0 0 0,1 0 0,-1 0 0,0 0 0,1-1 0,-1 1 0,0 0 0,1 0 0,-1-1 0,3-1 0,0 0 0,-1 0 0,1 0 0,-1-1 0,3-4 0,51-73 0,-43 58 0,2 0 0,1 0 0,23-23 0,-12 17 0,44-57 0,-55 64-1365,-2 2-5461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8:19.14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63 24575,'3'0'0,"0"1"0,-1-1 0,1 1 0,0 0 0,-1 0 0,1 0 0,-1 0 0,1 0 0,-1 1 0,1-1 0,-1 1 0,0-1 0,0 1 0,0 0 0,3 3 0,4 5 0,14 20 0,-18-24 0,16 27 0,-1 1 0,30 71 0,-48-101 0,2 5 0,0 0 0,0-1 0,7 10 0,-10-16 0,0 0 0,1-1 0,-1 1 0,1-1 0,0 1 0,-1-1 0,1 1 0,3 1 0,-4-3 0,0 0 0,-1 1 0,1-1 0,0 0 0,0 1 0,0-1 0,0 0 0,0 0 0,0 0 0,0 0 0,0 0 0,0 0 0,0 0 0,0 0 0,0 0 0,0-1 0,0 1 0,0 0 0,1-1 0,1-1 0,0 0 0,0 0 0,0 0 0,-1 0 0,1 0 0,-1 0 0,1-1 0,3-5 0,16-25 0,-15 21 0,52-83-682,73-87-1,-116 163-6143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08:29.01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0 24575,'0'0'-8191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10:19.75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13 24575,'43'2'0,"0"3"0,56 11 0,-27-3 0,-24-6 0,91 1 0,-81-8 0,68-10 0,122-18 0,-162 17 0,51-3 0,260 23 0,-360-7 0,63 5 0,52 1 0,-130-7 0,1 1 0,27 7 0,-25-5 0,32 3 0,222-5 0,-144-3 0,-79 1 0,57 0 0,117-14 0,-217 12 0,71-9 0,115 0 0,-143 11-1365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04:10:38.8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550 0 24575,'0'663'0,"-2"-634"0,-1 0 0,-10 46 0,7-45 0,-6 22 0,-37 96 0,38-116 0,2 0 0,-10 56 0,12-51 0,-2 0 0,-15 36 0,-33 70 0,24-65 0,7-1 0,11-30 0,2-3 0,2 0 0,-6 57 0,12-59 0,0-6 0,-8 35 0,11-64 0,0 0 0,0-1 0,-1 1 0,0-1 0,0 0 0,-1 0 0,-5 8 0,8-12 0,0-1 0,0 1 0,-1-1 0,1 0 0,0 1 0,-1-1 0,1 0 0,-1 0 0,1 0 0,-1 0 0,1 0 0,-1 0 0,1-1 0,-1 1 0,0 0 0,0-1 0,1 1 0,-1-1 0,0 0 0,0 0 0,0 1 0,1-1 0,-1 0 0,0 0 0,0-1 0,0 1 0,1 0 0,-1-1 0,0 1 0,0-1 0,1 1 0,-4-2 0,3 0 0,-1 0 0,0 0 0,1 0 0,-1 0 0,1 0 0,0-1 0,0 1 0,0-1 0,0 1 0,0-1 0,0 0 0,1 0 0,-1 1 0,-1-6 0,-1-4 0,1-1 0,-3-18 0,-3-8 0,-7-20 0,-13-36 0,24 86 0,4 15 0,3 16 0,6 17 0,1-1 0,2 0 0,20 44 0,-30-79 0,0 0 0,1 0 0,-1-1 0,1 1 0,0-1 0,0 1 0,0-1 0,0 0 0,0 1 0,1-1 0,-1 0 0,5 2 0,-5-3 0,-1 0 0,1-1 0,0 1 0,0-1 0,0 1 0,0-1 0,0 0 0,0 0 0,0 0 0,0 0 0,0 0 0,0 0 0,0 0 0,0-1 0,0 1 0,-1-1 0,1 1 0,0-1 0,0 0 0,3-1 0,54-30 0,-30 15 0,1 2 0,0 1 0,53-17 0,-48 20-1365,-19 4-5461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49:55.6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71,'10'0,"0"-1,9-2,10-1,58-7,-5 1,-62 8,70-5,36-10,-82 10,1 2,0 2,29 2,132 14,15 0,-162-10,23 5,38 3,-41-11,18 1,-77 2,0 0,5 2,-5-1,0 0,7-1,133 3,131 1,-289-7,58 2,35 7,34 2,-88-9,111 4,-15 6,94 5,-81-22,-69 2,13 3,245 7,-295-5,-1 2,3 2,2 0,29 0,343-7,-262-5,-15 1,12 6,474 9,-508-16,-7 0,39 5,181-5,-205 3,-5 1,-78-2,0-3,-3 1,18 1,327 3,-201 4,483-2,-568 3,5 4,101 16,-98-10,110 10,51-8,-249-15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20:25.6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23,'9'4,"-1"-2,1 1,0-1,0 0,0-1,0 0,6 0,8 1,43 3,-34-3,0 1,9 3,-6 0,0-1,19-1,6 0,-20 0,0-3,1-1,17-3,157-30,-37 4,-93 20,0 4,0 3,76 10,20 8,-148-11,-16-3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19:27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53,'913'0,"-714"-7,15 1,528 7,-405-2,-223-2,67-12,-59 3,119 3,221 10,-254-2,-194 2,1 0,-1 0,0 2,0 0,2 1,6 0,-1 0,0-1,10-1,66-1,-61-1,478-9,197 2,-457 8,229-1,-306 7,-36-1,255-5,-293-1,-95 0,1 1,-1 1,0 0,0 0,0 0,0 1,0 0,-1 0,3 1,-1 0,1-1,0 0,-1-1,8 1,46 1,64-6,5 1,-101 2,0 2,0 1,8 3,-15-1,140 27,-122-27,-1-2,1-1,1-3,8 2,7 2,30 1,515-4,-309-2,161 1,-436 1,0 1,-1 1,1 0,0 1,14 6,-14-4,-2-2,-1-1,1 0,-1-1,9-1,67-2,-32-1,1761 2,-916 0,-249 0,-614-1,16-5,-13 2,0 2,10 1,91-3,-130 3,225-15,-62 4,51 8,14 4,-230-1,-1 0,0-2,0 1,0-1,3-2,24-5,41-6,2 4,-1 4,31 2,280 7,-144 0,2098-1,-2317-1,0-2,27-6,-26 3,0 2,22 0,-34 4,-2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4:20:32.7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1 175,'1323'0,"-1008"12,25 0,88-31,-14 1,-298 16,14-7,-109 6,0-1,0-2,3-1,35-8,3 4,50 0,-54 6,-1-2,26-8,-48 8,0 1,1 1,0 2,4 2,8-1,0-2,41-8,-35 4,0 2,53 2,110 10,-104-1,-32-4,38 2,-84 1,10 3,-12-2,20 1,97 2,-67-4,-38-2,38 6,-4 1,36-1,-12-2,82 13,44 2,96 10,-140-11,-148-17,-1-2,0-2,10-2,403-17,1 19,-226 3,-146-1,95-3,-142-2,-1-1,0-2,0-1,-1-1,0-1,22-7,3 2,11 1,1 2,1 4,-1 2,35 3,-69 2,0-2,16-4,33-3,212-2,169 13,-368 3,84 15,39 3,-121-17,91 3,-109-3,0 3,40 11,-57-9,-8 0,-14-3,0-1,37 0,99-12,-21 1,329 28,84-12,-380-12,1201 1,-1233-6,-11 0,13 1,95-17,-174 9,-45 6,1 2,13 1,256 2,-23 2,-230-4,47-10,-50 6,0 3,16 0,-22 4,0-3,0-1,12-4,13-5,1 3,51-1,347 16,-162 3,-238-7,12-1,0 4,13 5,21 7,140 16,-210-28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0:51.3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105 212,'621'5,"-41"1,-560-6,0 0,0-2,0 0,0-1,18-6,39-10,58-6,-113 22,181-32,-152 29,24 0,-30 3,50 0,66 7,-56 0,260-9,-219 3,-68 2,35-6,-51 0,81-7,-101 11,-1 2,21 3,14 8,62 16,-63-11,-49-11,-12-3,0 1,-1 0,1 1,-13-4,0 1,0-1,-1 0,1 1,0-1,0 1,0-1,0 1,-1-1,1 1,0-1,0 1,-1 0,1-1,0 1,-1 0,1 0,-1 0,1 0,-1 0,0-1,0 1,0 0,0 0,0-1,0 1,0 0,0-1,0 1,0 0,0-1,-1 1,1 0,0-1,0 1,-1 0,1-1,-1 1,1-1,-1 1,-1 2,-1 0,0 0,0-1,0 1,0-1,0 0,0 0,-4 2,-2-1,0 1,0-1,0 0,-1-1,1 0,-1-1,-6 0,-18 1,-18-3,22 0,-178 2,135 3,-60 10,73-6,1-3,-1-3,-16-3,-178-16,173 9,-210-13,188 7,56 6,-23-2,-88-12,-151-19,-168-15,439 53,-39-2,-34-8,-64-11,130 17,-1 2,-15 2,-94 3,66 1,-114 7,160-6,22-2,0 2,0 0,-4 2,23-3,0-1,1 1,-1-1,0 1,0-1,1 1,-1 0,0 0,1 0,-1 0,1 0,-1 0,1 1,0-1,-1 0,2 0,0 0,-1 0,1 0,0-1,-1 1,1 0,0 0,0 0,0 0,0 0,0-1,0 1,0 0,0 0,0 0,0 0,0 0,1-1,-1 1,0 0,1 0,-1 0,0-1,1 1,-1 0,1 0,-1-1,1 1,0 0,-1-1,1 1,0 0,2 1,0 1,0 0,1-1,-1 1,1-1,0 0,-1 0,1-1,0 1,0-1,12 4,-1-1,2 0,-9-3,109 20,69 1,-91-12,40 2,24-6,135-7,-102-1,411 2,-496 5,-34-1,218 21,-106-6,-33-12,33-8,-53 0,287 1,-404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54:18.4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1,'27'0,"17"-1,-1 2,0 2,33 7,-35-2,1-1,-1-3,1-1,0-2,205-2,-226 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54:20.8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0,'60'1,"0"3,50 10,-57-7,0-2,1-2,108-2,-90-2,-60 2,1 0,-1 0,1 1,-1 1,0 0,1 0,0 2,-12-5,-1 0,0 0,0 0,1 0,-1 0,0 0,0 0,1 0,-1 1,0-1,0 0,1 0,-1 0,0 0,0 0,0 0,1 1,-1-1,0 0,0 0,0 0,0 1,0-1,1 0,-1 0,0 0,0 1,0-1,0 0,0 0,0 1,0-1,0 0,-3 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54:37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0,'645'0,"-624"0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58:08.1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1 104,'77'3,"66"9,-45-4,0-5,14-4,-19 0,18-5,-19 0,89-5,-157 9,0-1,0-2,8-2,0 0,24-8,-36 9,0 1,16-3,24 1,36 1,-80 4,0 1,0-2,10-3,-8 2,0 1,15-1,137 2,4-1,67-2,211 23,-187-14,-187-4,-44 2,0 1,4 2,33 3,49 2,41 3,2-7,49 0,-67-2,157-2,-209-3,-53 3,-1 2,4 1,48 5,200 19,64 2,157-29,-274-3,-194 1,67 0,53-9,28-4,-120 10,30-6,-14 0,47-3,-65 4,1 3,65 3,-104 4,204 16,-114-8,78-5,-123-6,112 2,-125 6,30 7,46 6,29-13,-89-6,71 11,-48 0,65-3,106-9,-136-1,354 1,-464-1,0-2,12-3,25-2,130 1,8-1,-135 3,61-7,4-6,-113 15,78-14,39 2,50 13,-103 3,49-6,-98 1,0-1,5-2,-11 1,0 2,0 1,28 0,87 9,-57-2,14-2,35 1,-106-1,19 6,-20-3,24 1,69 5,11 1,154-10,-146-3,-60 0,82 2,-103 1,43 9,-15 1,0-5,50-3,-83-2,35 6,13 2,182-7,-183-4,29-5,-7 0,-65 5,44 1,1-5,29-8,-36 3,79 2,10 0,36-14,-141 13,-1 4,1 4,72 8,41 8,3 0,-111-2,-3-1,141-1,3-12,-69 0,-133 1,15 0,1-1,-1-2,3-2,0-2,1 2,0 3,3 1,61-5,-3 0,19 7,-115-1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58:10.9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1,'212'2,"84"16,-152-7,82-6,750-6,-865 4,-57 0,-1-2,1-3,2-3,-20 1,32-6,-1 4,19 2,173 11,4 0,-237-7,17 0,23 3,97 11,12-8,166-6,-148-1,141 1,-308-1,-1-2,1-1,19-5,27-5,-51 12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4:58:20.9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0 106,'1177'0,"-1149"-1,-1-2,18-4,-10 2,8 0,278 2,-178 4,-28 0,124-2,-152-5,12 0,594 5,-332 2,-304-3,35-7,36-3,-32 11,78-6,-51 2,24-4,-53 1,80 2,-121 5,6-4,46-1,690 6,-353 1,-427-1,-1 2,1 0,-1 1,2 0,25 6,30-1,0-2,29-3,-26 0,-1 4,10 5,29 2,36-4,103-9,-122-2,-103 1,67 1,1-5,47-9,-109 9,21 1,-1 1,-46 1,1 0,-1 0,0 0,0-1,1 0,0-1,8-4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5:47.8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37,'578'0,"-461"6,-18 0,86 5,-104-1,21 2,191-9,-165-4,824 1,-926-1,0-2,19-4,10-1,-10 3,14-2,3 3,-23 1,25-5,23-2,-28 7,-9 1,26-6,-10 0,53 1,67 7,-82 1,493-1,-472 7,-22-2,-75-3,0 2,10 2,-7-1,27 1,131 2,2-4,-32-2,-52 8,-15 0,34 2,-20 0,-62-9,147 8,70-12,-238 2,0 1,17 5,21 1,63-2,41-6,-88 0,23-6,-57 2,-1 3,7 1,166 10,11-10,-58-11,57-1,349 24,-112-1,-405-8,34 5,18 2,120-7,-81-2,6 6,148 22,-239-23,1-3,0-2,34-6,23-3,89 8,-95 1,63-8,10 1,-147 6,-1-1,40-7,54-12,33 3,-151 15,228-8,-35 10,-199-1,0 0,1 0,-1-1,0-1,2 0,1-1,-1 1,1 1,2-1,17 2,17-3,-36 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3:01.9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0,'280'8,"-103"-3,-159-5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5:47:13.0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0,'84'3,"80"14,12 12,-121-21,-16-2,35 2,201-7,-137-2,-64-1,60-9,-101 5,0-1,7-4,10-2,-33 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19:47.5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0 223,'18'0,"2"-1,-1 1,1 1,-1 1,0 1,4 2,0 0,-1-1,1-1,15 0,69-1,-70-3,1063 0,-1058 3,16 3,-13-1,6-1,748-2,-385-2,362 1,-718 3,-1 2,50 12,40 4,223-2,3-19,-156-2,781 2,-941-2,33-7,1 0,266 3,-311 6,-19 0,25-6,11 1,-23 4,-5 1,6-3,-29 2,1-1,-1-1,0 0,0-1,2 0,84-38,22-8,-96 42,0 1,0 1,0 1,9 0,24 2,1 2,18 3,20 0,1063-2,-1142 1,-1 0,1 1,-1 0,0 2,0 0,7 2,1 4,0 0,0 1,13 9,-24-12,1 0,0-1,0-1,1 0,0-1,0 0,8 0,94 12,1-6,10-4,238-6,-182-2,538 1,-651-3,-2-3,45-11,-36 1,39-15,-59 13,2 3,0 3,16 1,207-4,0 16,-111 0,53-2,257 2,-102 12,87 0,-346-14,87 2,23 18,18-11,-211-5,23 6,-26-3,35 0,23 1,10-1,-11-7,-24 1,10 2,-52 1,0 2,12 3,-8-1,12 1,22 0,45 6,44-2,174-12,-159-1,705 1,-838 2,17 2,-15 0,9-1,668-3,-348-1,34 1,-343-2,-1-4,0-1,20-8,-20 6,0 2,0 3,48 2,-29 4,0-4,69-9,-25-10,-42 6,48-1,-67 13,-1 0,4-3,-25 1,79-14,-55 7,0 3,1 3,0 3,36 2,-58 3,-16-1,1 0,-1-2,0 0,21-5,43-14,262-50,-176 47,0 7,110 6,374 12,-645-1,0 0,-1 1,1 0,10 4,-6-2,0 0,4-1,15 0,-26-4,0 2,-1-1,1 1,-1 1,1 0,-1 0,0 0,3 2,29 13,1-1,-4-2,-13-6,-17-7,-1 1,1 1,-1-1,5 3,-9-4,0 0,-1 0,1 0,-1 1,1-1,-1 0,0 1,1-1,-1 0,0 1,0 0,0-1,0 1,0 0,0-1,-1 1,1 0,-1 0,1 0,0 5,0-1,-1 1,0 6,0 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3:09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1,'278'13,"-85"12,-139-17,-3-1,1-3,37-2,-71-2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4:28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1 118,'605'0,"-581"1,1 2,16 3,18 2,56-2,50-6,-74-1,123-11,-3 0,-125 11,18-6,177-8,3 15,-111 1,129-9,-3 4,-175 5,3573-1,-3616 3,20 6,-20-1,25-4,54-5,185 2,-230 6,38 10,-44 2,-57-8,0-3,26-1,-15-7,-1-3,51-10,-68 7,134-18,-76 9,-52 6,1 2,28 1,130-2,-202 7,183-21,-114 13,61 2,79 7,-75 2,515-2,-561-4,5-4,-6 0,12 4,-10 5,125-2,-187-2,22-6,-27 4,0 1,19 1,399 3,-189 0,-239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4:32.5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1 142,'5'0,"0"-1,0 0,0 1,2-2,12-1,31-2,-18 3,0-2,5-2,70-19,8-1,112-12,-157 33,-23 2,6-3,13-2,56 1,68 8,-72 0,41 3,75 14,-126-4,40 4,-38-5,-59-6,0-2,20-1,-46-5,-6 0,-1 1,1 1,-1 1,1 0,5 3,-7-1,1 0,0-1,14 0,-18-2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3:38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73,'10'1,"1"0,0 1,-1 0,1 0,4 3,23 5,65 13,-40-8,1-2,0-3,6-3,-19-2,11 4,31 3,85-3,-133-9,0-2,42-8,-1-6,-33 5,0 2,43 0,-61 6,0-2,1-1,-2-1,6-4,3 0,-7 5,0 1,0 1,13 2,14-2,170-9,-139 8,0-4,67-16,-140 22,46-6,4 3,-51 4,108-3,0 5,1 6,-126-6,216 17,-171-8,0 2,25 10,-7-2,-43-13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3:40.8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1 144,'513'0,"-364"-6,-11 0,-31 6,65-1,-60-9,2 0,100-1,159-4,358 25,-676-8,39 1,5-5,-60-1,1-2,25-8,77-23,-28 6,-95 25,-4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3:43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1,'3'2,"0"0,0 0,1 0,-1-1,0 1,1-1,0 0,-1 0,1 0,0 0,-1-1,1 1,1-1,5 1,116 13,-2-1,-49-5,51-1,79-7,-80-2,544 2,-604 3,31 6,-25-2,10-2,245-5,-139-1,-143-1,-27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3:58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32,'3'-2,"-1"1,1-1,0 1,0 0,0 0,0 1,0-1,0 1,0-1,0 1,0 0,1 0,-1 0,5 0,75-1,-53 2,-1-2,1 0,5-3,-31 3,-1 1,1-1,-1 0,1 0,-1-1,1 1,0-1,5-5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4:00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1,'155'6,"9"0,-76-6,-69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4:58.09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14,'44'2,"7"2,36 2,172-5,-233-3,-1 0,0-2,12-3,-19 4,14-2,0 3,1 0,-1 3,1 0,26 0,-26 1,12 2,21 1,21 1,20 1,-90-6,1 1,-1 1,0 0,13 5,-6-2,-1-1,4 0,44 7,-25-3,-29-6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5:00.82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14,'3'1,"-1"0,0 0,0 0,0 0,1 0,-1 0,1-1,-1 1,0-1,1 1,-1-1,1 0,0 0,11 1,20 6,5 0,28 2,-10-7,0-3,29-5,-83 6,136-5,88 10,-73 0,254-3,-254-2,-136-1,1-1,-1-1,11-2,-4 0,15-1,52-5,-39 3,26 2,151 5,-114 2,-76 0,-1 3,35 8,-24-4,21 0,124-6,-165-2,-10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19:51.3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1,'54'0,"24"5,46 3,86-7,-104-2,1668 1,-1754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5:03.8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2,'122'6,"-19"0,-53-3,24 6,-20-3,10-1,14-5,0-4,0-3,22-7,-25 7,0 2,67 6,-50 0,181 9,-193-6,36 3,-87-3,0 0,0 2,0 1,6 2,1-1,0-2,1-2,-1-1,28-3,127 0,94-2,-257 1,1-2,-1 0,0-2,25-9,-37 10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6:39.2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408 457,'-24'0,"0"-1,0 1,0 2,0 0,-28 7,26-2,3-2,1 1,0 2,-22 9,38-14,-1 1,1 0,0 0,0 0,1 0,-1 1,1 0,0 0,0 1,1-1,0 1,0 0,0 0,-3 8,3-4,1-1,0 0,0 1,1 0,1 0,0-1,0 1,1 0,0 0,0 0,3 14,-2-18,1 0,-1 1,1-1,0 0,1 0,-1 0,1 0,0 0,1-1,-1 1,1-1,0 0,1 0,-1-1,1 1,0-1,0 0,7 4,-7-5,0-1,1 0,-1-1,0 0,0 1,1-2,-1 1,0 0,1-1,-1 0,1-1,-1 1,7-2,3-1,0-1,0 0,19-9,-9 3,-1-2,-1 0,28-19,-41 23,-1 1,1-1,-2-1,1 1,-1-1,0-1,-1 0,0 0,8-15,3-15,-1 0,-1-1,10-48,-14 40,1 0,-3 0,8-85,-6 39,-3 35,-9 60,0 0,0 0,0 0,0 0,0 0,0 0,0 0,0 0,0 0,0 0,0 0,0 0,0 0,-1 0,1 0,0 0,0 0,0 0,0 0,0 0,0 0,0 0,0 0,0 0,0 0,-2 7,-4 12,-44 233,30-140,-13 85,25-150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6:51.3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98 0,'-2'2,"-2"10,-4 4,-2 8,-1 5,0 0,3 0,3-1,-1 1,2 2,0-3,1 3,-3 3,-2 7,1-4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6:52.7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232 100,'-20'0,"0"-1,-18 3,32-1,0 0,0 0,1 0,-1 1,1 0,-1 0,-8 5,4-1,2 0,-1 1,1 0,0 0,0 1,1 0,-11 15,15-18,0 0,0 1,0 0,0-1,1 1,-2 8,3-10,1 0,-1-1,1 1,0 0,0-1,0 1,0 0,1-1,-1 1,1-1,2 6,-2-6,0 0,0 0,1-1,-1 1,1-1,0 0,0 1,0-1,0 0,0 0,0 0,1 0,3 2,-1-1,-1-1,1 0,0-1,-1 1,1-1,0 0,8 1,-2-1,0-1,0 0,0-1,-1 0,1-1,20-5,-23 4,1-1,-1 0,0 0,0-1,0 0,-1 0,0-1,0 0,0 0,-1-1,0 0,0 0,0 0,4-9,-3 4,0 0,-1 0,-1 0,0-1,-1 0,0 0,-1 0,3-26,-6 32,0 0,0 1,0-1,-1 0,0 1,0-1,-1 1,0-1,0 1,-3-6,-4-4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6:54.6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141 203,'0'3,"0"-1,0 0,1 1,-1-1,0 0,1 1,0-1,1 4,-1-5,-1 0,1 0,0 0,-1 0,1 0,0 0,0 0,0 0,0-1,0 1,0 0,0-1,0 1,0-1,0 1,0-1,0 0,0 1,0-1,2 0,1 1,0-1,1 0,-1 0,0-1,0 1,0-1,0 0,0 0,0 0,0-1,4-2,2-1,0-1,18-12,-23 13,0 1,0-1,0 0,0-1,-1 1,0-1,0 0,0 0,-1 0,4-11,-5 13,-1 1,0-1,0 1,0-1,-1 0,1 1,-1-1,0 0,0 1,0-1,-1 0,1 0,-1 1,0-1,0 1,0-1,0 1,-1-1,1 1,-1 0,-3-6,1 5,1 0,-1 0,0 0,0 1,0-1,-1 1,1 0,-1 1,1-1,-1 1,0 0,0 0,0 0,0 0,-1 1,1 0,0 0,-1 1,-6-1,4 2,1-1,-1 1,1 1,0-1,-1 1,1 1,0-1,0 1,0 0,1 1,-1-1,1 1,-9 7,6-3,1 1,0 0,1 0,-1 0,2 1,-1 0,1 0,1 1,0-1,1 1,-6 21,4-8,1 0,1 0,1 1,1 39,2-58,0 0,1 0,0 0,0 0,0 0,1 0,-1 0,4 5,-4-8,1 0,-1-1,1 1,0-1,0 1,0-1,0 0,0 0,1 0,-1 0,0 0,1 0,0-1,-1 1,1-1,0 0,5 2,20 2,0-3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6:56.1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334 0,'-5'1,"-1"0,1-1,0 2,0-1,0 0,-9 5,3-1,-7 2,1 0,-34 20,45-23,0 1,-1 0,2 0,-1 0,0 0,1 1,0 0,0 0,1 1,-5 7,8-11,0-1,0 0,0 1,0-1,0 1,1-1,-1 1,1-1,0 1,-1-1,1 1,0-1,1 1,-1-1,0 1,1-1,-1 1,1-1,0 1,0-1,0 1,0-1,0 0,3 4,3 1,-1 0,1 0,0 0,1-1,10 7,15 12,-28-20,0-1,0 2,-1-1,1 0,-1 1,-1 0,6 10,-8-13,0-1,0 1,0 0,-1-1,1 1,-1 0,1-1,-1 1,0 0,0 0,0-1,-1 1,1 0,-1 0,1-1,-1 1,0-1,0 1,0-1,0 1,-1-1,-2 5,-1-1,-1 0,1 0,-1-1,-1 0,1 0,-1 0,0-1,0 1,-1-2,-13 6,6-3,-2-2,1 1,0-2,-24 3,8-5,3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6:57.8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88 1,'-1'15,"-1"0,0 0,-9 29,2-11,-13 83,-14 54,32-158,3-12,1-2,4-19,5-16,3 0,27-62,-32 84,-6 11,14-25,-14 27,0 1,0-1,0 0,0 1,0 0,1-1,-1 1,0 0,1 0,-1-1,1 1,0 0,-1 1,3-2,-3 2,-1 0,1 0,-1 0,1-1,0 2,-1-1,1 0,-1 0,1 0,-1 0,1 0,-1 0,1 0,-1 1,1-1,-1 0,1 1,-1-1,1 0,-1 1,1-1,-1 0,1 1,-1-1,0 1,1-1,-1 0,0 1,0-1,1 1,-1-1,0 1,1 0,5 23,-5-17,6 19,12 56,-16-69,-2 0,0 1,0-1,-3 17,-1-8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6:58.5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106 0,'-2'2,"-2"4,-4 6,-2 4,1 1,0 9,-4 7,-5 6,0 2,4-6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00.0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1,'1'2,"-1"0,1 0,-1 0,1 0,0 0,-1 0,1 0,0 0,0 0,2 2,2 5,7 16,-2 1,0 0,-2 0,-1 1,-1-1,-2 2,3 39,-6 258,-4-145,4-150,0-11,-2 20,1-34,-1 0,0 0,0 0,0 0,-1 0,1-1,-1 1,-4 7,-4 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00.8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31,'5'0,"10"0,15 0,14 0,11 0,11 0,8 0,1 0,-11-5,-10-2,-15-2,-14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19:56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1 131,'914'0,"-891"-1,1 0,0-2,-1-1,0-1,19-6,-7 1,0 1,1 1,0 2,0 2,0 1,21 1,375 5,-260-4,28-5,15 0,-88 5,54-9,-42-1,65 6,723 6,-480-2,-388-1,40-9,7 1,189 6,-171 5,1738-1,-1855 1,1 0,-1 0,1 1,-1 0,1 0,-1 0,0 1,3 2,-1-1,0-1,0 1,0-2,0 1,3-1,13 0,1 0,3-2,-12-1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04.7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 1,'-7'152,"-1"-20,8-131,0 1,0 1,0 0,0 0,1 0,0 5,0-7,-1 0,0-1,0 1,1-1,-1 1,0-1,1 1,-1-1,0 0,1 1,-1-1,1 1,-1-1,0 0,1 1,-1-1,1 0,-1 0,1 1,0-1,-1 0,1 0,-1 0,1 0,-1 1,1-1,-1 0,1 0,0 0,-1 0,1 0,-1-1,1 1,-1 0,1 0,0 0,2-1,-1 0,1 0,0 0,-1-1,0 1,1 0,-1-1,0 0,0 1,3-4,19-23,-18 20,16-19,2 0,0 2,2 1,41-30,-67 53,5-3,1 1,-1 0,10-4,-14 6,0 1,0-1,1 1,-1-1,0 1,0 0,1 0,-1 0,0 0,1 0,-1 0,0 0,0 0,1 0,-1 0,0 1,0-1,1 1,-1-1,0 1,0-1,0 1,0 0,1 0,0 1,0 0,0 0,-1 0,1 1,-1-1,0 0,1 1,1 4,5 24,-4-15,0-3,0 0,-1 1,-1-1,0 1,-1 0,0-1,-1 1,-3 23,-1-19,0 0,-2 0,-11 26,3-14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06.5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1 142,'57'1,"66"-3,-112 1,0-1,0 0,-1-1,1 0,16-8,-22 9,1 0,-1-1,0 0,-1 0,1 0,0-1,-1 1,0-1,0 0,0 0,0-1,4-7,-7 10,0 1,0-1,0 1,-1-1,1 0,-1 0,1 1,-1-1,1 0,-1 0,0 1,0-1,0 0,0 0,0 0,0 1,-1-1,1 0,-1-2,0 2,0 1,0-1,0 1,-1-1,1 1,0-1,-1 1,1 0,-1 0,1 0,-1 0,1 0,-1 0,0 0,-2-1,-3 0,0 0,1 1,-1-1,0 1,-1 1,1-1,0 1,-11 2,4 0,0 0,1 1,-1 1,1 0,0 1,0 0,-13 8,21-10,-1 1,0 0,1 0,0 0,0 1,0 0,0 0,1 0,0 0,0 1,1 0,-1 0,1 0,0 0,1 0,-4 11,5-11,-1 0,1 1,0-1,1 1,-1-1,2 10,-1-12,1-1,0 0,0 1,0-1,0 0,0 0,1 0,-1 0,1 0,0 0,0 0,0 0,0-1,4 4,3 3,1 0,0-1,1 0,0 0,0-1,1-1,0 0,0 0,0-1,1-1,-1 0,1-1,0 0,0-1,21 1,-14-4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08.2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0 181,'55'1,"-16"1,41-5,-71 1,-1 1,1-1,-1-1,0 0,0 0,0 0,0-1,0 0,-1-1,10-6,-14 8,1-1,0 1,-1-1,0 1,0-1,0 0,0 0,3-8,-4 9,-1 0,0 0,0 0,-1 0,1 0,-1-1,1 1,-1 0,0 0,0 0,-1-1,1 1,0 0,-2-4,1 4,0 0,0 0,-1 1,1-1,-1 1,1-1,-1 1,0 0,0 0,0 0,0 0,0 0,0 0,-1 0,1 0,-1 1,1 0,-1-1,1 1,-1 0,0 0,0 0,1 1,-1-1,-4 0,1 1,0-1,0 1,0 0,-1 1,1-1,0 1,1 1,-1-1,0 1,0 0,-7 3,4 1,1-1,-1 1,2 0,-1 0,1 1,0 0,0 1,1-1,0 1,-8 14,5-5,0-1,2 1,0 1,-8 32,11-35,-2 19,6-30,-1 0,1 0,0 1,1-1,-1 0,0 0,1 0,0 0,2 6,-2-8,0-1,0 1,0-1,0 1,1-1,-1 0,0 1,1-1,-1 0,1 0,-1 0,1 0,-1-1,1 1,0 0,-1 0,1-1,0 1,3-1,4 2,0-1,15 0,-19-1,16-1,-1 0,1-1,-1-2,1 0,21-7,-22 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10.9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223 464,'-13'0,"0"1,0 0,0 1,0 0,0 1,0 1,1 0,-15 6,21-7,0 0,0 1,1-1,-1 1,1 0,0 0,0 1,1-1,-1 1,1 0,0 0,0 1,1-1,0 1,0 0,0 0,1 0,-3 9,1 3,2 1,1 0,0 0,3 32,-2-47,1 1,-1-1,1 0,0 1,0-1,0 0,1 0,-1 0,1 0,0 0,4 6,-4-8,0 0,-1-1,1 1,0 0,0-1,0 1,0-1,0 0,1 0,-1 0,0 0,1 0,-1 0,0 0,1-1,-1 1,1-1,-1 0,1 0,-1 0,5-1,-2 1,0-1,0-1,0 1,0-1,0 0,0 0,-1 0,1-1,-1 1,0-1,0 0,0 0,0-1,0 1,-1-1,1 0,4-8,4-6,-1 0,16-38,-26 53,8-19,-1 0,0 0,-2 0,-1-1,0 0,-2 0,1-47,-3 49,1 0,8-38,2-13,-8 23,-5-83,1 125,-1 0,0 0,0 1,-1-1,1 0,-5-8,6 14,0 1,0 0,0-1,-1 1,1 0,0 0,0-1,0 1,-1 0,1-1,0 1,0 0,0 0,-1-1,1 1,0 0,-1 0,1 0,0-1,0 1,-1 0,1 0,0 0,-1 0,1 0,0 0,-1 0,1 0,-1 0,1 0,0 0,-1 0,1 0,-1 0,0 0,0 1,0 0,0-1,0 1,0 0,1-1,-1 1,0 0,0 0,1 0,-2 1,-1 3,0 1,0 0,-3 8,2 0,1 1,0-1,-1 28,3 47,1-69,2 257,-1-249,5 27,1 17,-6-25,-1-30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12.0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72 1,'0'401,"-1"-373,-2 0,-9 41,0-3,9-41,-5 33,7-53,-1 0,1 1,-1-1,0 0,0 0,-1 0,-5 8,-3-1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12.6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26,'8'0,"16"0,9 0,1 0,3 0,3 0,0-5,-4-2,-4 0,-3 2,-8 4,-7 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13.7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 0,'-1'22,"-4"25,-1 5,4-30,0 40,2-55,0 1,1-1,0 0,1 0,-1 1,4 7,-3-11,1 0,-1 0,1 0,-1-1,1 1,0-1,1 0,-1 0,0 0,1 0,0 0,0-1,0 1,0-1,0 0,0-1,9 3,-6-2,0 0,0 0,0-1,0-1,0 1,0-1,0 0,0 0,0-1,0 0,7-2,-6 0,0 0,0 0,-1-1,1 0,-1 0,0-1,-1 0,1 0,7-8,-11 10,0 0,0-1,-1 1,1 0,-1-1,0 1,0-1,0 0,0 1,-1-1,0 0,1 0,-1 0,-1 0,1-1,-1 1,1 0,-1 0,0 0,-2-8,2 10,-1-1,0 1,0 0,0-1,0 1,0 0,0 0,-1 0,1 0,-1 0,0 0,1 0,-1 1,0-1,0 0,0 1,0 0,0-1,-1 1,1 0,0 0,-4-1,-4-1,-1 1,1 0,-22-2,18 3,-106-7,95 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15.4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166 1,'0'15,"-1"0,-5 18,2-5,-16 92,7-51,-4 79,13-107,-12 55,5-40,-8 35,10-54,1 2,-2 43,8-35,-1 13,-12 70,10-105,2-17,4-17,13-46,6-33,3-54,-21 134,0 1,0 0,0 0,1 0,0 0,1 0,0 1,0 0,0-1,0 1,11-10,-11 12,1 0,0 0,0 0,0 0,0 1,1 0,-1 0,1 0,0 1,0-1,0 1,0 1,0-1,9 0,-13 2,1 0,-1 0,1 0,-1 1,0-1,1 0,-1 1,1 0,-1-1,0 1,1 0,-1 0,0 0,0 1,3 1,-2 0,0 0,-1-1,1 1,-1 0,0 0,0 0,0 1,0-1,1 5,1 3,0 1,-1 0,-1 0,0 0,0 16,1 59,-4-71,0 1,-1 0,-4 19,5-32,0 0,0 0,-1 0,1 0,-1 0,0 0,0 0,0-1,-1 1,1-1,-1 0,0 1,1-1,-2-1,1 1,0 0,0-1,-1 1,0-1,1 0,-1 0,0-1,0 1,0-1,-6 2,-2-1,0-1,0 0,0 0,-16-2,7-1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21.1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1 202,'4'3,"1"1,-1-1,1 0,0 0,0 0,0-1,0 1,0-1,7 1,5 2,28 2,16 1,70 11,-107-15,-9 0,0-1,18 0,-30-2,1-1,-1 0,0 0,0-1,0 1,1-1,-1 1,0-1,0 0,0 0,0-1,0 1,0 0,-1-1,1 0,2-2,-2 2,-1-1,0 0,0 0,0 0,-1 0,1 0,-1 0,1 0,-1-1,0 1,-1 0,1-1,0 1,-1-1,0 1,0-1,0 1,-1-7,-1-3,0 1,-1 0,-7-22,5 20,-1 0,-14-26,18 36,-1 1,1-1,-1 1,0 0,0 0,0 0,0 0,0 0,-1 1,1-1,-1 1,0 0,0 0,0 0,-5-1,-8-2,0 1,-1 1,0 1,1 0,-1 1,0 1,0 1,0 0,0 2,-19 4,25-4,1 1,-1 0,1 0,-12 7,19-8,0 0,0 0,0 0,0 0,0 1,1-1,0 1,-1 0,1 0,1 0,-1 0,-4 9,4-4,1-1,-1 1,1 0,0 0,1 0,0 9,2 57,0-60,1 9,0 0,11 45,-11-60,1-1,0 1,0-1,1 0,0 0,0 0,1 0,0-1,0 0,1 0,7 7,-9-11,1 1,-1-1,1-1,0 1,0-1,0 1,0-1,0-1,0 1,0-1,1 0,7 1,7-1,-1-1,23-3,-12 1,29 0,-36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23.4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80 51,'-3'3,"1"1,0-1,0 1,0 0,1 0,-1 0,0 4,0-2,1-2,0-1,0 0,0 1,1-1,-1 1,1-1,0 1,0-1,0 1,1-1,-1 1,1-1,0 1,2 4,-2-4,1-1,0 1,1-1,-1 1,1-1,-1 0,1 0,0 0,0 0,0 0,1-1,3 3,10 5,0-1,0-1,1-1,18 6,-5-4,51 7,-78-15,1-1,-1 1,1-1,0 0,-1 0,1-1,-1 0,1 1,-1-2,0 1,1 0,-1-1,0 0,0 0,0 0,0 0,0-1,0 1,-1-1,1 0,-1 0,0-1,4-4,-1 0,0-1,-1 1,0-1,0 0,5-17,-7 20,-1-1,-1 0,1 1,-1-1,0 0,-1 0,0 0,0 0,-1-9,0 13,0 0,0 0,0-1,-1 1,1 0,-1 0,0 1,0-1,0 0,0 0,0 1,-1 0,1-1,-1 1,1 0,-1 0,0 0,0 1,0-1,-5-1,-1-1,-1 0,0 1,0 1,-1-1,-13 0,4 1,1 1,-40 3,51-1,-1 0,1 1,0 0,0 0,0 1,0 0,1 0,-1 1,-11 8,1 1,2 1,-1 1,-17 20,25-25,1 1,0 0,0 1,1 0,1 0,-7 17,10-22,1 1,1 0,-1 0,1 0,0 1,1-1,0 0,0 0,1 0,0 0,0 0,1 0,4 11,-1-4,2 0,-1-1,2 1,0-2,18 24,-22-32,0 0,1 0,-1-1,1 0,0 0,0 0,0 0,0-1,1 0,8 4,-5-4,-1 0,1-1,0-1,0 1,-1-1,18 0,127-6,-123 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19:07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55,'68'0,"90"-1,36-9,-151 6,41-4,31 4,-94 3,-1-1,17-3,9-2,64-2,6 6,113 4,-73 0,1320-1,-1441 2,16 2,-14 0,6-1,494-3,-261-1,263 1,-526 1,-1 0,0 0,1 2,-1-1,0 1,3 2,10 3,16 5,20 11,-10-5,0-2,20 3,-56-16,43 9,16 1,-5-2,-41-7,1-2,24 0,58-4,-37 0,1345 1,-1403-1,-1 0,1-2,0 0,3-1,2-1,-1 1,3 1,37 1,-45 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24.7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99 0,'-6'15,"1"0,-5 21,3-10,-3 12,2 0,1 1,-3 71,7-64,-2-1,-15 56,16-79,1-3,2-8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25.9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64,'6'-6,"0"2,0-1,0 1,1 0,12-6,-13 7,5-2,0 1,0 0,0 0,22-3,-25 5,0 1,0 1,-1 0,1 0,0 0,0 1,0 0,8 2,-11-1,0 0,-1 0,0 0,1 1,-1 0,0 0,0 0,-1 0,1 0,-1 1,1-1,-1 1,0 0,-1 0,1 0,2 7,0 0,0 0,-1 0,0 0,-1 1,3 17,-2 5,-2-1,-1 1,-1-1,-2 1,-1 0,-15 63,13-77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27.1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228 1,'-9'8,"-1"0,0-1,-17 10,-3 2,23-14,0 0,0 0,0 0,1 1,0 0,0 1,0-1,1 1,-5 9,-4 8,2 0,1 1,1 0,1 1,-7 35,15-56,0 0,1 0,0 0,0 0,0-1,0 1,2 6,-2-10,1 1,-1 0,1-1,-1 1,1-1,0 1,0-1,0 1,0-1,0 0,0 1,0-1,0 0,1 0,-1 0,0 0,1 0,-1 0,1 0,-1 0,1-1,0 1,2 0,2 1,1-1,-1 0,0 0,1-1,-1 0,0 0,1-1,-1 1,1-1,-1-1,12-3,2-3,-1-1,24-13,-13 5,-9 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27.9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80 1,'0'8,"-6"12,-1 12,1 2,1 1,1-3,1-1,2 1,-5 3,-1 4,-2 6,0 2,3-3,1-5,2-5,1-4,2-10,0-8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29.0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202 0,'-21'55,"12"-35,1 1,-8 32,-8 142,11-74,3-38,-18 111,24-174,-4 22,-6 82,14-110,0 8,-5 34,-25 147,25-181,4-19,0-4,-1-8,0-12,2-3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30.0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144 23,'2'-3,"1"1,-1 0,1 0,0 0,0 0,0 1,0-1,0 1,0 0,0 0,1 0,-1 0,0 0,0 1,1 0,-1-1,1 1,-1 0,0 1,1-1,-1 0,7 3,-4-1,0 0,1 1,-1-1,0 2,0-1,-1 1,1-1,-1 2,1-1,5 7,-1 0,-1 0,0 0,0 1,-2 0,1 0,6 18,-10-22,-2 0,1 0,-1 0,0 0,-1 0,0 1,0-1,-1 0,0 1,0-1,-1 1,-2 8,1-6,-1-1,-1 1,1-1,-2 0,1 0,-1 0,-1-1,-7 11,9-15,-1 0,1 0,-1-1,0 1,0-1,0 0,-1 0,0-1,0 1,0-2,0 1,0 0,0-1,-10 2,-33 7,18-4,-54 6,48-11,5-1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31.4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190 1,'-3'52,"-8"57,5-69,-8 207,13-219,-2 0,-1-1,-8 28,-3 20,-2 2,-1 8,3 34,-10 62,19-147,3-12,-1 0,-1-1,-13 33,9-35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33.6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51 160,'48'1,"-7"0,48-6,-83 4,0 0,-1-1,1 1,-1-1,1-1,-1 1,1-1,-1 0,0 0,0 0,-1-1,1 0,-1 0,0 0,0 0,0-1,0 1,-1-1,0 0,0 0,0 0,-1-1,1 1,-1-1,2-9,-4 13,1 1,-1-1,0 0,0 1,0-1,0 0,0 1,0-1,-1 0,1 1,-1-1,1 1,-1-1,1 1,-1-1,0 1,0-1,0 1,0-1,0 1,0 0,0 0,0-1,0 1,0 0,-1 0,1 0,-1 1,1-1,-1 0,1 0,-1 1,1-1,-1 1,1-1,-3 1,-6-2,1 0,-1 1,0 1,-18 1,21-1,-19 0,8 0,1 1,-1 1,-27 5,40-6,0 1,0-1,1 1,-1 0,1 1,-1-1,1 1,0-1,0 1,0 1,1-1,-1 0,1 1,-1 0,1 0,0 0,-3 6,0 4,0 0,1 1,0-1,1 1,1 0,0 1,1-1,1 0,0 1,2 20,-1-33,1 0,-1 1,1-1,-1 0,1 0,0 0,0 0,0 0,1 0,-1 0,1 0,-1-1,1 1,3 4,-2-6,-1 1,1 0,-1 0,1-1,-1 1,1-1,0 0,0 0,-1 0,1 0,0 0,0-1,0 1,0-1,5 0,79-3,-39 0,-40 3,1-1,-1 0,15-4,-3-2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35.0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267 1,'-19'0,"-5"-1,1 2,0 0,-30 6,47-5,0-1,0 1,0 0,0 0,0 1,1 0,-1 0,1 0,0 0,0 1,0 0,0 0,1 0,-1 1,1 0,0 0,-4 7,4-4,0 1,0-1,1 1,1 0,-1 0,1 0,-1 15,1 67,2-78,0-3,1 0,0 1,0-1,1 0,0 0,7 17,-8-23,1 0,0 0,1 0,-1 0,0 0,1-1,0 1,0-1,0 0,1 1,-1-2,1 1,-1 0,1-1,0 1,0-1,7 3,-3-3,0 0,-1 0,1 0,0-1,0-1,0 1,0-1,1-1,-1 1,0-1,0-1,-1 1,1-1,0-1,8-3,11-9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37:36.2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 1,'0'902,"-3"-836,0-41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19:10.5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1,'1705'0,"-1697"0,1 0,-1 0,0 1,0 0,0 0,1 1,-1 0,-1 1,1 0,0 0,-1 0,1 1,-1 0,0 1,5 4,1 1,0 0,6 2,-14-9,1 0,-1-1,0 1,1-1,0-1,-1 1,1-1,2 0,24 2,1-2,26-3,-6 0,896 1,-496 2,-437 0,0 0,-1 2,0 0,6 2,-4-1,1-1,-1 0,10 0,242-2,-126-3,1097 2,-1219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5:01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0 132,'837'0,"-813"-2,0 0,-1-1,1-2,8 0,11 0,75 2,-73 3,0-1,-1-3,15-3,151-30,-166 33,39 0,-46 3,98-10,332 10,-238 2,767-1,-952-2,8-2,30-2,-27 4,-1-3,6-2,2 0,0 3,0 3,4 3,15-1,-16-1,263 7,-142-3,-38-3,-66 4,41 1,-63-3,0 3,8 3,-1 0,29-1,-60-5,0 1,2 3,12 1,7-1,-1-2,21-3,-59-2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5:06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2,'130'-1,"136"2,-173 4,53 2,12-4,92 16,-219-15,55 7,1-4,19-4,-24-1,70 12,-17-1,184-8,-291-5,-14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6:02.5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15,'8'0,"-1"-1,1 0,6-3,17-1,59 2,11 4,-14 0,450-1,-514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6:13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94,'13'1,"-1"0,1 1,-1 1,10 3,10 1,6 0,1-2,31-1,79-4,-64-1,659 1,-729 0,1-2,-1 0,0-1,5-2,-4 1,0 1,1 0,8 1,80-3,90-1,995 6,-1006 6,53-1,-149-10,21-1,-65 6,-13 1,1-2,-1 0,28-7,-24 2,0 2,23-1,69 4,35-2,51-6,56 11,-114 4,84 1,-123-7,126-1,-109-5,53 0,-159 4,-1 0,24-7,19-1,48-6,10-2,-104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6:16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86,'53'0,"1"-3,3-3,25-2,4 4,-19 1,34-8,-47 5,17 1,268 4,-156 2,-51 5,-33-1,-41-1,47 10,22 2,-18-12,13-5,-22-1,-29 3,23-1,86-10,-61 1,108 4,-202 4,0-1,23-6,-15 3,7 1,26 0,33-3,-37 3,-37 3,1-1,22-4,-10 0,0 1,0 3,31 1,3 0,-54 0,-4-1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6:25.0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0 177,'191'0,"-174"1,0 1,1 0,9 4,-5-2,19 2,81-2,17-5,-25 0,-11 2,120-2,-25-10,-19-2,-23 0,-90 9,24-1,-56 3,1-2,14-4,24-3,-9 5,-8 1,5-4,-44 6,221-33,-199 32,92-11,-52 6,-1 4,60 5,-111 0,-6-1,-1-1,0-1,2-1,33-4,148-5,-111 8,45 5,-54 1,-28 2,-1 2,43 10,-30-4,28 0,-44-8,39 2,76 15,28 18,-94-15,6 0,-52-15,-1-2,47-1,146-6,-236 0,0 0,0 0,0-1,9-3,14-3,-16 5,12-2,-1-1,21-7,-38 10,0 0,0 1,0 0,6 0,6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05:18.50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1,'29'0,"-1"2,1 0,4 3,149 24,-95-22,1-3,37-6,-26 1,31 2,118-2,-223-1,0-1,12-4,-13 3,1 0,15 1,251 2,-138 2,-33 5,-19 0,-32-5,108 5,52-1,-135-6,78 11,-93-2,68-1,517-8,-532 5,-37-1,23-5,260-2,-247 9,72 1,-85-1,-24 0,348-3,-249-3,-7-2,54-13,-152 3,-47 6,31-1,-30 4,10-3,-11 1,16 0,127 5,-95 2,-61-1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0T03:58:35.25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0 133,'3'0,"-1"-1,0 1,1-1,-1 0,1 0,-1 0,0 0,0-1,0 1,4-4,5-2,86-36,-90 41,0 0,1 0,-1 1,1 0,11 0,-8 1,-1-1,13-3,-11 1,0 1,0 0,0 1,15 0,-19 1,0 1,0 0,0 1,0 0,0 0,-1 0,11 6,113 48,-115-51,1 0,-1-1,1-1,0-1,27 1,-29-3,0-2,0 1,0-2,26-8,3 0,-11 5,1 1,0 2,34 1,696 3,-397-2,-359 1,0-1,-1 0,1 0,7-4,-5 3,18-3,-25 4,233-26,-196 19,-29 5,1 0,21-2,147 9,-78 0,-90-4,188 8,92 4,4-12,-101-1,-191 1,6 0,1 0,-1-1,1 0,17-4,-16 2,0 1,0 1,1 0,-1 1,0 0,20 4,-16-3,153 12,265-15,-362-2,39-2,-75-2,-25 5,22-3,60 5,-59 1,57-6,-63 3,1 1,51 3,58 14,-87-9,292 18,-328-24,0 0,-1-1,1-1,25-6,-22 4,36-3,-21 4,61-5,116 5,-142 4,-39-3,39-5,7-1,-24 8,1 2,73 13,-60-8,116-5,-100-3,144 1,-200-2,45-9,4 0,-46 9,141-7,299 14,-449-4,0-2,0 0,28-6,-30 5,0 0,1 2,-1 0,24 3,4 0,-13-1,0-3,43-4,-52 3,0 1,0 1,36 5,-19-2,-1 1,62 2,-95-6,4 0,0 0,1-1,-1 0,0 0,0-1,16-5,-19 5,1 0,-1 1,0 0,1 0,11 0,-7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0T03:58:42.40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1 213,'0'0,"1"1,-1 0,0-1,1 1,-1-1,1 0,-1 1,1-1,-1 1,1-1,-1 0,1 1,0-1,-1 0,1 1,-1-1,1 0,0 0,0 0,15 4,-15-4,65 18,-52-15,0-1,0 0,0-1,0 0,25-3,-3 1,40 2,68-2,-66-7,-43 4,119-4,-26 3,113 0,-2 16,94 0,-41-28,-286 16,0 0,-1 0,1-1,0 0,-1 0,7-4,5-2,-12 6,0 1,1 0,-1 0,1 0,-1 1,1-1,10 2,-2-1,362 1,-356-1,39-8,-37 4,27-1,185 9,-2 0,-62-12,45-2,-178 10,-9 1,0-2,40-5,123-27,-157 29,0 2,0 1,48 5,-22 0,177-7,-34-8,-93 3,-15 0,302 5,-237 4,4 4,13-1,391-4,-469 8,-35-2,313-1,-232-6,-71 1,92-1,-123-3,59-12,-68 9,3 0,57-19,-73 20,1 2,-1 0,1 1,27-1,-33 3,272-5,-151 5,-5-6,-117 6,0-1,0 0,16-5,26-4,158 6,-130 6,-72 0,0 1,0 0,-1 1,1 0,-1 1,20 8,-20-6,1-2,0 1,0-2,0 0,0 0,17 1,-21-4,-6-1,-1 1,1 0,0 0,0 1,-1-1,1 1,3 0,1 3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6:45.9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0,'27'2,"0"0,0 2,5 2,28 3,-1-2,1-3,5-2,1110-2,-1168 0,-1-1,1 1,-1-1,1 0,0-1,9-3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0:24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28,'62'1,"40"6,-15-1,84-5,-76-3,875 2,-937 2,21 3,-19-1,13-1,33-4,-27 0,24 4,-57-1,-1 2,7 2,9 2,31 4,0-3,66 2,-92-9,2 2,32 2,-50-4,1 1,6 2,32 5,57-3,74-7,-72-2,1680 2,-1766-1,18-4,20-2,253 6,-167 2,1354-1,-1503-1,0 0,0-1,0-1,0 0,-1-1,11-4,-4 2,0 0,3 1,55-7,3-1,-50 8,1 1,0 1,0 2,89 1,17 0,-79-7,-35 4,21-1,125 4,-158 0,0-2,-1 1,1-1,0-1,-1 0,9-4,-4 2,0 1,7-2,4 3,1 0,-1 2,19 1,-23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6:50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25,'769'0,"-745"-1,0-1,22-6,-15 3,12 0,243 2,-158 4,735-1,-849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6:57.7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1 129,'151'7,"98"-2,-198-5,-12-2,-1-2,16-4,26-2,142-24,-54 7,-89 13,-41 6,0 3,9 0,20 5,-39 1,26-3,-33-1,18-5,-22 4,1 1,-1 1,8-1,299 9,-76 0,204-6,-432 1,-1 1,1 1,-1 1,0 1,5 2,14 3,14 3,15 8,-44-14,1-1,0-1,12 1,29 5,-31-5,-1-1,15-1,-19-2,-1 2,11 3,-23-3,-1-2,1 1,0-2,0 0,0-1,13-1,88-9,-105 9,-1 0,1 0,0-1,3-1,-11 1,-8 1,-4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7:01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14,'25'0,"74"-1,29-5,-28 0,63 6,-71 1,385-1,-439 1,0 3,5 2,44 4,-68-9,24 2,26 5,-20-2,0-1,12-3,-23-1,78 9,-1 0,-18-1,211-3,-293-5,1 0,0 1,11 3,21 3,54-2,77-6,-75-1,104-5,143 0,-219 7,-113-1,97 0,12-7,-18 1,42 6,-58 1,-82-2,1 0,-1-1,0-1,0 0,11-5,8-1,-17 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7:35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2,'2334'0,"-2320"1,1 0,-1 1,13 4,19 2,19-2,0-4,10-3,5 1,4 3,122 6,5-10,-66 0,-124 1,-1 1,1 1,18 4,23 5,59 2,-66-10,-26-2,11 2,-32-2,62 8,0-3,5-3,-11 0,31 5,35 3,229-11,-203-10,-41-7,-66 9,0 2,21 0,-40 5,-1-3,10-2,-5 1,17-1,-17 3,21-5,17-2,-15 4,-14 1,19 1,79-2,4 0,592 6,-351 1,-306 2,61 12,-130-14,67 11,-39-5,0-2,27 0,128 6,-107-5,5-1,8 0,47 11,-89-9,1-2,26-2,117-11,-72 1,37-4,-124 6,12-5,-21 3,2 2,24-1,368 5,-218 2,515-1,-701-1,1-2,22-4,-18 2,27-2,233 6,-152 2,442-1,-468 5,-26 0,66 7,-7 0,-42-11,55 3,38 5,33-10,-80 0,268 1,-368-2,43-8,-39 4,25 0,-22 5,30-7,-1 0,40 2,83 6,58-1,414-9,-649 10,326 0,-315 2,-1 1,11 4,-14-1,-13-3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7:37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27,'22'-1,"-1"-1,0-1,1-1,36-5,72 2,55 7,-94 1,559-1,-634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8:37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0,'32'0,"0"2,-1 0,7 3,28 6,1-3,4-2,10 1,52 11,-124-16,65 8,46-2,73-5,-110 0,18 6,5 0,-60-5,7 4,-11-1,25-1,34-6,46-7,-110 5,19-1,-19 2,0-2,10-2,107-14,-80 12,26-11,-73 15,43-5,23 2,-52 4,33-7,-32 3,34 0,369 5,-209 2,-191 1,2 2,32 1,88-3,7-1,17 10,269 26,-322-29,118-9,-26-8,-7-5,-56 3,-87 6,53-1,38-6,-3 0,261 11,-201 2,256-1,-449 2,1 1,0 2,38 3,-30-5,97 10,-4 0,30-5,-118-6,22 1,12 5,14 1,6 1,-89-7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8:43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69,'26'0,"22"0,0-2,35-5,56-8,-34 6,2-1,79 3,107 15,-65-2,157-6,-356 2,0 1,20 4,28 3,52 7,-73-8,54 2,-46-8,11 4,85 7,-59-5,195 20,-116-18,60 7,-150-9,1-4,15-4,-78 0,0 2,20 4,-11-2,7-1,316 0,-207-5,-100 0,1-2,0-3,19-5,-10 1,0 4,5 1,-28 3,26-4,27-6,26-5,51 3,145-9,-185 12,67-2,-168 11,-1-1,15-4,-14 2,1 1,9 1,11 0,36-8,-19 2,27 1,36-6,-82 8,0 2,24 2,96 8,-14-1,-96-5,44 0,46 8,22 4,90-9,-248-3,123 6,-8 0,442-6,-506 2,33 7,33 2,-73-7,8 4,-7-1,1-2,130 7,41 8,-41-3,47-7,-164-7,0 3,14 4,17 0,0-4,33-6,-107 1,0 1,8 3,8 0,62 8,-10-2,56-1,82-16,42-14,-19-1,-183 11,8-4,25-5,-55 14,0 3,41 3,-25 1,103-1,297-2,-362-5,31 0,90 12,-22 0,-21-5,7-9,-23 1,16 8,-50 0,-94-1,105-1,20-7,73-6,-213 13,50-4,26-1,567 5,-341 2,465-1,-725 3,0 3,16 5,36 4,151-1,2-14,-91-2,-105 6,-2 2,14 6,64 7,-5-13,1-6,-57-1,-85 1,-3 1,1-1,-1-1,0 1,1 0,-1-1,2 0,0-1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8:58:48.2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49,'82'0,"284"-8,-186 4,-82 4,0-5,106-9,35 9,-22 5,347 10,-334-7,-88-2,10 7,171 7,2-15,-132-1,492 1,-511-9,-138 6,20-1,85-4,-98 6,0-2,4-2,1-1,24 2,430 15,-419-5,172 5,422-11,-361 1,-260 3,53 9,-40-4,40 0,-20-3,-72-3,0 1,1 1,26 5,74 6,187 20,-257-31,129 5,-144-8,1 2,13 4,-8-1,22 0,246-5,-159-2,-77-2,-1-3,27-8,-33 5,-17 2,17-1,28-9,49-11,-100 20,0 2,21 0,84 1,38-4,-13-2,79 8,-218 3,114 0,-120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0:52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48,'8'0,"0"-1,-1 0,4-1,16-2,98-1,13 6,-28 0,11 0,145-2,-155-10,-60 4,33 2,227 10,-3 1,-153-12,17 1,397 14,-561-9,78 2,0-3,3-4,-24 0,11 4,-12 0,17-4,5-1,73 6,-76 1,726-1,-676 6,-2 1,-45-3,-11 1,20 1,-1 4,-17-2,-47-5,93 7,-86-8,34 6,14 2,-13-2,27 8,-36-5,-1-3,11-2,5-5,42 3,27 3,0-7,126-15,-175 10,-1 4,7 5,62 0,-29-9,-8 0,-33 5,0 0,90-10,-149 4,13-5,-20 4,0 1,18 0,55-6,-54 5,0 3,3 1,101 4,-135-1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0:58.3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83,'51'-2,"0"-3,21-5,-8 1,12 1,78-1,214-7,115 17,-437-3,47-8,4-1,-31 10,-1 2,6 4,-43-3,107 8,182 9,-162-9,-32 0,-49-8,109 8,80 4,2-14,-104-1,-146 1,172-2,-112-2,37-8,86-15,-140 19,0 3,2 3,119 2,-69 2,454-2,-494 3,0 3,23 7,-69-10,30 3,30-2,-57-3,50 4,15 1,254-6,-232-6,69 0,75 17,-158 1,-57-6,0-2,16-1,376-4,-372 4,17 4,12 1,226-4,-77-3,-161 5,23 6,-25-2,35-2,5-7,-41-2,76 9,-53 2,29-5,102-6,-87-5,64 0,-168 6,332 8,29-3,-260-6,352-8,-442 9,0 2,0 3,6 2,61 6,176 6,-201-12,103 5,76-16,-35-2,-153 6,62 0,-104 2,0 2,18 4,3 2,1-3,28-1,129-6,23 1,289 9,-506-11,1-2,-1-2,0 0,2-2,32-6,109-18,-144 25,0-1,0-1,11-6,32-11,-42 18,1 1,3 1,19-3,-12 2,0 1,1 3,29 1,-48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0:26.9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1,'1291'0,"-1284"0,0 0,1 1,-1-1,0 2,3 0,6 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1:02.1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1,'15'1,"0"0,0 2,0-1,1 2,3 1,21 1,13-3,17 1,320 27,-264-21,45 1,262-9,-220-4,-121 3,46 0,65-12,-149 7,39-6,-42 0,-32 6,1 0,2 1,51-1,46 5,-36 0,-15 0,34-1,53-7,-68 1,60 6,-71 1,29 0,120-2,-207-1,-4-1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1:07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61,'269'6,"-112"-3,37-9,-180 5,444-2,-271 4,-150-2,0-2,1-1,22-1,0 3,10 2,69-2,-97-1,346-13,-333 16,0-2,16-5,-10 0,-1 2,27 3,56 3,263 5,-109 13,5-3,-239-14,487 2,-315-6,559 2,-765 0,1-1,-1-1,1-2,-1-1,0-2,10-3,-23 5,1 1,0 0,0 1,17 0,69 3,-54 1,100 0,366 6,-90-2,-230 5,-91-2,103 12,-121-11,-21-1,65 5,-40-9,202 14,-180-8,21-4,113-6,-105-1,304-19,-371 17,1 4,42 6,-72-4,381 9,-349-8,0 2,23 8,-9-2,32-1,4-11,-50-1,21 5,147 14,-129-14,16-6,107-15,-196 10,19-6,-30 6,0 0,0 3,8 0,70 2,-41 2,47-7,-38-2,64 3,-104 4,0-1,10-4,-9 2,1 1,1 2,14 3,17 5,-51-4,-13-1,-1-1,0 0,5 0,-1-2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1:28.1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83,'5'-1,"0"1,0-1,0 0,0-1,-1 1,1-1,19-4,99-12,-34 6,1 1,24 4,-7 0,190-6,1 12,-136 2,-129 0,15 4,16 0,18-1,9 5,20 12,-18-9,-75-11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1:35.4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0 105,'102'-1,"112"3,-150 4,24 7,16 2,-8-3,9 1,44-3,-6 1,-19-2,-96-7,460 11,-442-15,37-7,14-1,13 5,22-1,7-7,-83 6,67-10,-73 10,0 3,35 1,25-1,124-13,20-11,-166 16,118-15,-146 23,-35 4,0-2,-1-1,7-3,8 0,1 1,0 1,11 2,27-2,-1 1,0 3,38 6,36 2,-45-4,-57-1,40 8,-5 1,-1-4,26-3,-62-2,-1 2,3 2,11 0,34 0,-44-4,297 23,-245-15,-39-4,50 0,9-8,105 2,-121 9,9 2,153-11,-140-2,-17 2,125-2,-63-9,-152 9,89-10,11-1,-18 2,-73 7,25-6,-27 3,-1 2,12 1,316 3,-215 6,55 0,-131-6,81 2,-104 0,0 2,21 6,174 25,-131-22,-5-3,1-5,37-4,380-2,-425 5,9 4,-21 0,66-4,-43-10,12 0,273 5,-204 1,-100-4,-26 0,110-9,19-1,113 14,11 0,-231-5,12-1,-13 6,69 9,0 2,96-7,-7 7,-53 0,-31-11,-42-1,17 7,332 13,5-20,-361 8,-13-2,453-3,-283-3,-199 1,0-3,5-4,80-8,-63 5,-41 4,1 2,4 1,60 3,258-9,-332 5,7-3,-18 3,0 0,0 2,19 0,141 13,76 0,-198-10,1 3,60 12,-46-4,1-4,0-4,22-3,45 0,-34 0,78-11,-165 8,0-2,0-1,-1-1,1-1,-2-2,11-4,0-1,33-8,-42 15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1:37.4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72,'405'7,"9"-2,-306-5,-29-3,22-6,11-1,-52 4,19-5,31-5,-24 3,-54 7,0 1,20 1,-16 4,-22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41:27.28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92,'15'-1,"0"-1,0 0,25-8,-5 2,19-5,-18 5,0 0,39-1,37-6,3 0,-65 14,60 8,-3 1,128 7,-158-1,6 1,149-11,-146-5,-30 1,265-9,-233 3,106 6,-166 3,34 9,9 0,12 1,19 2,265-8,-225-8,217 12,-320-10,486 4,-312-6,82 10,-188 1,56 2,-137-12,-4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44:35.6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0 109,'12'1,"-1"0,1 1,-1 0,0 1,0 1,11 4,-5-1,22 4,-8-6,59 2,-28-4,378 6,-293-10,-97 2,-18 0,0-1,52-8,-35-1,19-4,111-6,-156 17,-1-1,27-6,26-4,38-3,1 0,230-2,820 19,-949 6,-30 1,39 8,55 0,-31-32,-54-14,-35 3,-67 16,115 0,509 12,-423-1,-42 14,-4 18,-190-24,32 0,143-6,-139-3,7 0,245 2,-5 23,-250-12,181 15,2-5,-164-10,24 2,387 30,-445-38,25 0,467-4,-305-3,-223 1,303-12,-279 6,170-26,-224 29,32-5,80-8,250 16,-240 7,24 0,-62-11,12-1,178 27,-240-15,-1-2,57 0,-35-7,121-20,-6-2,-4 1,-91 9,139-4,-190 17,19-2,62 6,-34 11,-54-9,42 5,-56-9,-6-2,-1 2,1-1,0 1,-1 0,7 1,-12-1,0-1,1 0,-1 0,0 0,1 0,-1 0,0 1,0-1,1 0,-1 0,0 0,1 1,-1-1,0 0,0 1,0-1,1 0,-1 0,0 1,0-1,0 0,0 1,0-1,1 0,-1 1,0-1,0 0,0 1,-4 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44:39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34,'149'6,"-39"0,175 7,111 2,-37-21,-211-9,-31 3,347 4,-420 9,-22-2,0-1,29-6,-1 0,165-6,2 14,-129 1,93-2,105 3,-138 6,34 0,89 5,0 13,-189-17,107 6,-29-3,176 7,-204-30,-68 4,-13 2,119-6,-128 9,48-9,-54 5,1 2,43 0,38 12,118 23,-93-15,-70-9,-56-5,17 4,-30-5,1 0,-1 0,1 1,-1-1,0 1,0 0,0 1,7 4,-6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9:00:39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1 106,'315'0,"-283"2,1 1,-1 2,12 3,35 6,46 0,1-5,0-5,34-8,307-4,-209 7,-47-4,113-1,-68 10,128 22,-146-3,-148-16,-58-3,4 3,-11-3,0 0,10-1,275-2,-153-2,121-6,-161 2,-40 2,60-9,-81 3,104-12,187-7,-188 19,104 10,51 11,-231-7,25 0,-53-1,31 5,-35-2,0-3,3-2,109 3,-10 0,99-11,-3 0,311 7,-416-7,-26 1,60 4,194-9,223-3,-576 13,0-1,1-1,-1-1,10-3,32-3,108-6,-90 6,48-3,291 9,-235 4,-74-1,527 8,-514-6,27 1,-46 8,-46-4,2-3,249-4,-191-6,55 0,-28 10,48-1,-88-10,10-7,-18 6,1 4,39 6,-36-1,95 5,5 1,456-25,-447 9,11 10,-69 0,198-1,-321-1,0-2,17-4,-8 2,5 0,78-5,56-3,70 11,-7 1,-78-10,16-1,332 12,-240 1,61 7,-162-5,-155-2,0 0,0 1,-1 0,1 1,19 3,284 41,-192-34,74-4,-105-8,10 6,145 21,-146-20,-1-5,10-5,-7 2,-47-3,2-1,6-2,85-4,-36-7,-69 9,-1 2,21 1,-9 2,20-6,-20 3,17 1,104 4,-77 2,-94-1,1 0,-1 0,5-2,-1-1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9:00:44.9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1 159,'123'-6,"-6"0,450 6,-268 0,-195 5,57 10,-8 0,-69-9,231 16,0-14,370-10,-397 3,-244 1,1 2,15 5,25 2,65-2,81-8,-117-2,-75-1,-1-2,34-7,-24 3,22 0,65 5,14-1,-91-1,144-8,-146 9,11-4,-10 1,7 3,49 2,61-3,-87 2,5 0,-9-7,11 0,83-2,-90 9,-44 3,9-3,4-4,18-1,1 4,-48 2,-1-2,4-1,29-3,64 1,67 7,-83 2,-49-3,0-1,4-4,99-8,-32 4,67-7,99 9,-202 7,102 3,-131 4,42 11,-35-5,206 24,-181-26,90 8,-21-4,53 1,-146-16,10-4,27-1,46 6,17 8,-90-5,67-9,-37 2,101-10,-49 2,-91 8,68-2,-110 4,1-1,13-3,-7 0,10 1,293-7,-323 10,0 0,1 0,-1-2,5-2,-10 4,0 0,0 0,0 1,10 1,53 4,-20 0,177-8,-61-2,44 14,20 12,-30-3,-130-13,-33-3,30 5,-8 2,1-3,22-3,-48 0,0 1,7 3,-1 0,23 0,-19-5,59 2,128 13,139-13,-273-8,50-2,-51 3,68-13,-99 5,22-1,123-11,-164 16,22-7,-25 5,40-4,-62 11,-1-1,0-1,23-8,-34 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0:36.3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1,'2'0,"-1"0,1 1,0-1,-1 1,1-1,0 1,-1-1,1 1,0 0,10 4,32 7,0-3,2-2,14 4,-21-4,1-2,0-2,14 0,-46-3,0 0,-1 1,1 0,0 1,-1 0,4 1,10 5,12 7,-22-9,2-1,-1 0,0-1,1 0,0-1,6 1,22-1,0-3,16-2,11 1,653 1,-691 1,19 4,-14-1,1-2,383-1,-217-2,1026 1,-1212 1,1 1,-1 0,0 1,4 2,-2-1,0 0,1-1,7-1,195-2,14 0,-162 7,-37-3,18-1,1020-3,-487-1,-573 0,0 0,0-1,-1-1,12-4,1 1,-17 3,0 0,0-1,-1 1,0-2,8-3,-9 3,2 0,-1 1,1 0,-1 1,1-1,2 1,12 0,1 1,-1 0,1 2,18 2,11 0,114-2,-150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9:00:48.4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0 130,'18'-1,"-1"-1,0 0,11-4,10-1,-31 6,110-17,0 5,8 4,301 10,-221 16,-12-1,-30-13,34 3,-146-4,118 9,-79-3,0-5,54-6,210-1,-50 2,-226-3,19-7,-23 2,36 2,-69 5,0-2,4-2,-5 1,16-3,37-5,47 4,40 6,-98 0,33-6,-23 1,-64 7,157-8,186 10,-325 2,0 3,41 9,25 3,135 12,-220-28,0 0,-1-2,14-3,27-1,383 3,-239 3,-164-1,318 8,-344-7,135 12,21 4,0-9,15-7,-151 1,1 2,-1 1,1 3,26 3,23-1,63-2,94-9,-96 0,463 1,-600-1,1-1,-1 0,1-1,12-5,7-1,-16 5,1 1,7 0,-14 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9:00:52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1 134,'600'0,"-531"-3,33-6,8-2,-37 9,16-1,94-11,66 8,450 7,-378-1,-67 13,-117-3,89-8,-119-3,286 1,-351 2,33 6,2 0,341-2,-262-7,-131 0,0-2,21-4,-16 2,18 0,326 1,-227 6,251 5,-62-3,-238-1,8 6,91 3,310-12,-202-1,-268-1,0-1,7-3,-6 0,1 3,-1 1,93 7,-23 1,-20-5,145 5,183-1,-257-6,147 1,-279-2,0 0,0-2,15-5,11-1,-27 4,0-1,0-1,18-9,-16 6,-1 2,1 0,1 2,-16 4,1 0,0-1,-1 0,0-2,0 1,4-4,-2-1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2:37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23,'3'2,"0"-1,0 1,0-1,0 0,0 0,1 0,-1 0,0-1,0 1,1-1,-1 0,1 0,12 2,-7 0,176 25,-63-21,67-6,-65-2,239-5,117-25,-357 25,27 7,-81 0,-34-1,-1-3,14-2,37-5,-21 10,-1 3,50 8,-30-3,19-2,-74-5,33-1,0 4,11 3,0 2,-1-3,25-3,158 9,-58 0,0-17,-63 1,97-9,-129 6,-76 6,26-1,15-5,-50 3,-3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2:53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0,'2'0,"5"0,3 0,1 0,4 0,1 2,3 1,3-1,-1 1,1 0,1 0,0 0,2-1,-4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3:40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0,'24'1,"16"3,7 1,38 0,124 4,452-10,-645 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3:45.0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1,'46'1,"3"3,39 2,22 0,14 0,336-6,-445 1,-1 0,0 1,1 1,4 2,-1-1,0-1,5 0,-8-1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3:47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1,'21'1,"1"1,0 1,7 3,-5-2,0 0,13-1,28-1,56 3,-23-1,-71-4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4:25.71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1,'4'0,"7"0,10 0,3 0,4 1,0 2,-2-1,-3 0,-2 0,1-2,-1 1,1-1,-5-2,-4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4:27.65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0 218,'0'-2,"0"-7,0-8,0-6,0-8,0 0,0 3,0 0,0 1,0 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5:39.2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83,'950'0,"-877"-4,0-2,53-14,-44 7,76-3,-85 15,-1-1,13-4,-3-2,0 3,76 6,-33 5,88-8,180-4,-267 6,-23 3,6 5,103 16,3-1,-99-14,21-4,-88-3,0 3,34 7,-35-4,3-1,138 20,-128-22,1-2,8-3,-54 1,0 0,0 1,-1 1,1 0,11 5,-4-2,21 2,-26-5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0:39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0,'2'3,"0"-1,0 0,0 0,0 0,0 0,0-1,1 1,-1-1,1 1,-1-1,1 0,2 1,8 5,7 5,-12-6,-1-2,1 1,0-1,0 0,1 0,-1-1,1-1,4 2,21 2,0-2,0-1,2-2,-22-1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5:53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11,'5'0,"0"1,-1 0,1 0,-1 0,1 1,-1 0,2 0,9 4,11 1,0-2,0 0,4-1,23 3,113 25,90 13,-128-28,-12 0,-1-5,33-5,155-6,-136-2,-72-3,54-10,-5-1,-26 2,28-10,-128 20,91-13,2 6,106 2,-214 8,150 0,4-8,60-4,10 9,-192 2,0-2,14-4,-8 1,16 2,276 2,-173 3,-59-1,45-9,-136 8,40-5,-1 2,1 3,20 2,69 6,10-6,140-10,-242 7,35-3,-36 1,1 2,42 4,67 17,-46-6,66-1,-27-1,-28-2,294-6,-233-4,252-7,-306 5,74 10,-68-1,23-7,-53 0,181-8,-279 8,107 0,11 5,-20-1,45-5,-95-1,-1 3,0 2,20 5,71 7,22-6,148-6,-300-2,76 0,-1 4,26 7,75 20,-8-1,-52-15,74-3,132-10,-282-2,0 1,32 7,-17 0,52-1,70-7,-92-1,-32-1,0-3,18-6,167-13,-182 19,23-4,31-2,313 9,-148 19,-46-2,20-5,161-5,-267-6,-136 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5:56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70,'1892'0,"-1676"7,-77-1,30-7,-15-15,-19 2,-55 9,76-5,-76-3,-11 2,-5 4,0 3,1 2,256 3,-291 0,0 2,18 4,-11-1,15-1,0-1,0 3,15 4,-11 0,54 2,-88-12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6:00.5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0,'5'3,"13"5,-1 0,1-1,5 0,33 8,1-3,0-2,1-3,0-2,45-3,-39-5,36-7,-49 1,-17 3,8 1,277-10,4 14,-194 2,63 8,-70-1,224-3,-110-4,-137 5,98 20,-94-11,336 35,-371-45,0-2,-1-3,9-5,6 0,80-8,-70 7,1 3,68 7,61 7,-64 4,-42-3,115 16,-80-7,111 12,-204-23,-24-4,28 1,77-3,28-7,-26-8,-6 3,71-15,-138 11,-35 5,0 2,17 0,-4 5,14-1,-41-2,-5-2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6:04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0,'21'1,"0"1,0 1,12 4,30 4,22-3,21-4,86-4,-104-1,-42 1,72 0,60 9,-32 2,57-6,-57 2,-63-1,118 6,351 9,-406-28,3 0,12 8,152-6,-273 1,0-2,0-2,5-3,-10 3,11 0,1 2,0 2,21 2,-11-1,511-3,-359 7,-122-2,100 3,-80 10,-66-6,23 3,0 0,1-3,31-1,130 5,-73-1,305-5,-270-5,-112 4,59 11,12 1,215-11,-212-5,476 1,-405 6,-4 1,328-8,-510-1,-17-1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6:11.8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6,'80'0,"271"-5,156 8,-462 0,24 7,-9-2,188 19,157 19,-243-26,139-3,-257-15,42 7,-35-3,163 22,-104-13,-31-9,-1-2,17-5,63 3,456 7,-592-8,1 1,-1 1,2 2,6 0,11 0,96-1,1-5,-16 0,-35 1,55-9,-3-2,-72 6,88-12,-131 14,126-12,91 4,-154 9,21-7,57-2,110 16,11 0,-169-9,182-2,-204 6,110 1,-117 4,74 16,-16-1,-35-11,84-5,-117-2,14 5,-27-3,-42-2,334 20,5-13,195-10,-501 3,25 6,5 0,252-2,-281-7,61 6,82 14,-94-7,8 0,-5 1,110-2,-148-12,1-3,69-12,-97 7,-4 0,41-2,-25 5,-39 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6:16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1,'733'0,"-398"12,21 0,-59-19,42 1,-277 6,167 2,-121 3,13 7,-98-9,294 32,-174-24,36-7,185 3,99 8,-422-13,34 6,4-1,192-1,34 1,-143 0,10-8,-54 0,-47 1,280-9,-1-16,-42-4,-211 22,41-4,-63 4,0 3,1 3,6 4,431 6,-393-10,-55 4,28 5,19 2,36-8,-18-1,-49 6,67 14,-23-2,303 14,-162-31,-144-3,-37 2,36 7,129 7,-1-15,-114-1,50-6,3-8,-95 7,97 0,-45 4,166-1,-230 5,254 12,19 1,-183-4,-57-1,396-3,-342-5,-125 2,-1 2,32 7,8 2,209 17,-160-21,33-7,241-3,-223 1,-6 10,-59-2,258-2,-276-2,58 10,-18-1,70 0,6-10,-149-5,-1-3,34-9,-54 5,0-3,-9 3,37-6,16 4,-70 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7:25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0 118,'12'0,"-1"2,0-1,0 2,1 0,19 3,10-2,1-1,-1-3,1-1,1-2,15 0,138-10,-163 11,16-2,0-2,-1-2,16-6,11-4,37-3,76-5,-185 26,113-12,1 5,3 6,793 1,-889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7:44.6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0,'2'1,"0"-1,1 0,-1 1,-1 0,1-1,0 1,0 0,0 0,8 3,15 1,0 0,0-2,1 0,-1-2,9-1,48 3,62 3,10-6,-64 0,-70 1,0 1,0 0,5 3,0 0,22 0,153 11,90 3,-89-3,-181-14,33 1,-1-3,18-3,8 1,-2 2,-16 0,51-6,-64 3,0 2,37 4,-46-2,267 19,17-1,-220-17,-27-1,35 6,-10 2,85-3,-168-7,-1-1,0-1,0 0,6-3,28-5,-28 7,-3 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18:02.3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1,'17'1,"1"0,-1 2,9 2,22 3,87 2,-67-7,60 3,33 1,-70 0,0-4,27-5,219-3,-266 5,-36-1,13-4,-20 2,0 2,21 1,29 5,328 11,-216-23,-73 4,-15 1,-79 0,-1-2,3-1,-2 0,0 2,0 0,33 0,-41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20:50.2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47,'74'0,"27"1,28-7,-87 1,1-2,-4 0,11 1,110-1,59 8,-130 5,-49-2,0-2,24-3,463-10,-400 12,-80-3,1-2,41-2,299 6,-177 1,-137 2,0 4,23 7,-18-3,73 1,26-13,55 2,-128 9,-53-3,10-2,8-3,359 9,-400-10,1 2,0 1,9 4,21 2,-41-7,212 27,-151-23,75-3,-125-4,29 5,9 0,121-4,-174-2,0-1,0-1,0 0,0 0,5-3,2-1,19-2,-2 3,21-3,40-12,-73 14,0 1,0 1,1 1,-1 2,4 0,-16 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0:44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43,'128'1,"35"8,-11 3,65-8,586-4,-768 1,17 4,-14-1,4-1,208-4,-237 2,-1 0,0 1,0 1,0 0,2 1,-1 0,1-1,0 0,-1-1,4 0,62-2,-45-1,-1 1,28 5,5 1,0-2,48-5,-35 0,1468 0,-1541 1,0 0,-1-1,1 0,0 0,0-1,-1 1,4-3,7-3,13-8,-19 10,0-1,0 2,1-1,-1 1,1 1,1 0,35-4,1 2,43 2,-85 3,219 0,-204-1,0-1,-1-1,0-1,12-4,-4 1,0 1,1 2,51-2,-1 5,2 3,20-1,1702-1,-1780 1,0 1,4 2,-2-1,20 1,-28-4,-6 0,0 0,1 1,-1 0,0 0,0 1,0 1,3 1,23 10,2-2,-1-2,15 1,-15-7,0-2,0-1,14-2,10-1,498 2,-542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20:55.5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1 319,'9'1,"1"0,-1 1,0-1,7 4,21 3,38 3,-25-3,46 2,66-10,50 4,235 36,-303-27,82 9,34 3,1-12,16-12,252 17,-149-2,4-16,-187-1,216-10,-10-1,-206 13,159-2,-264-6,84-17,19 4,-119 14,39-5,223-23,-166 11,161-3,35-12,-277 30,1 5,22 4,55-2,-17-6,25-10,-108 10,69 2,69 11,-64-1,221-8,-128-1,-60 2,-90-4,17-6,1 0,-70 7,9-3,-16 2,1 2,16 0,166 2,26-1,-148-2,230-9,295 38,-96-1,-515-23,291 10,109 5,0-16,-166 0,388 8,-288-1,-300-5,0 2,8 3,43 4,206-7,-173-4,157-9,-171-2,-40 5,11 1,171 4,-19 1,-129-3,29-8,234-29,-300 35,307-25,-262 24,288-29,-341 29,301-31,-85 35,-147 5,-107-2,52 0,-1-2,52-10,-29 0,0 4,47 4,182 12,-234-4,1-4,12-5,33 0,99 5,330-6,58 1,-381 6,-204 0,-1 2,0 2,10 3,30 5,38 3,147 17,-187-29,13 0,103 19,137 12,-197-29,1-5,4-6,-7 0,-39 2,16-5,-78 3,0 0,0-2,-1 0,6-4,-1 0,1 2,9-1,6 1,47-11,-48 9,1 1,1 3,-1 1,8 2,-38 3,-1-1,0 0,10-3,-4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20:57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1 118,'9'-4,"0"1,1 0,-1 0,7 0,-2-1,26-3,-1 1,1 3,30 0,-15 1,168-15,-87 6,134-13,-183 13,-49 5,2 2,29 1,95 4,-149-1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21:41.7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0 221,'10'1,"-1"0,0 0,4 1,15 3,5-1,11 4,-21-3,0-1,0-1,22-1,23-5,0-4,0-3,-1-2,24-10,-42 7,9-5,-28 8,1 2,0 1,0 1,23-2,-16 8,2 1,-13 0,0 0,0-2,6-1,40-15,-39 10,29-5,29-1,-37 4,1 3,0 3,12 2,382 3,-396-2,39-7,-42 2,49 2,25 11,6 1,193-14,-9 1,78 18,-180 9,-166-16,40 3,36 4,-38-4,1-4,27-4,44 1,47 9,-63 1,68 3,-170-14,10 0,-1 3,12 3,36 4,31-3,36 3,77 17,43 4,-159-22,38-6,90 7,-93-1,280-6,-263-3,-155-2,-1 0,0-1,-1-1,7-2,3-1,14 0,2 3,-28 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22:15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47,'31'-1,"-1"-1,1-2,-1-1,2-1,8-1,-1 1,1 3,38 1,39-3,-5 0,-53 4,73 3,-102 1,16 4,-16-1,23 0,-7-2,9 4,-7-1,4-2,93 7,-53-3,-76-7,0 0,-1 1,8 3,30 6,13-2,-62-8,0-1,0 1,0 0,0 0,0 0,-1 0,1 1,-1-1,1 1,-1 0,0 0,0 0,-1 0,1 1,-1-1,1 1,-1 0,1 1,1 4,0-1,-1 1,1 0,-2 1,1-1,-1 0,0 8,1 26,-3 0,-2 11,0 18,-6 224,5-43,4-149,-1 919,0-1018,0-1,-1 1,1-1,-1 1,0-1,0 1,-1 1,2-4,-1-1,0 1,0 0,0-1,0 0,0 1,0-1,0 1,0-1,-1 0,1 0,0 0,-1 0,1 0,-1 0,1 0,-1 0,0-1,1 1,-1 0,0-1,-12 3,-1-1,0 0,0-2,0 1,0-2,-3 0,-11 0,-29-1,-176 2,171 6,-9 4,39-5,-27 2,0-2,-25-2,67-2,0 0,0 2,-13 3,12-2,-1 0,-18 0,-74-5,-27-6,54 2,7 0,-77-1,151 6,1 0,-1-1,0 1,1 0,-1-1,0 0,1 0,-1 0,0-1,2 2,1-1,-1-1,0 1,1 0,-1 0,1-1,-1 1,1-1,0 1,-1-1,1 1,0-1,0 0,0 0,0 1,0-1,0-2,-1-3,0-1,0 1,1-1,0 0,0 0,1 0,0-6,2-11,4-20,1-15,-5-80,-1 52,4-6,-2 29,-3-18,1-30,5 53,-2 32,-1-20,-4-331,-1 312,-7-44,5 90,-3-12,3 15,0 0,1-6,-7-112,5 29,5-23,1 49,-1 74,1 0,0 0,0 0,0 0,1 0,0 0,1 0,-1 1,1-1,4-7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7T05:22:20.7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1,'21'1,"0"1,0 1,7 2,-3 0,1-1,2-1,237-1,-149-4,-85 1,-10 1,0 0,20 2,-36-1,0 0,1 0,-1 0,0 0,0 1,-1 0,1 0,0 1,0-1,-1 1,0 0,1 0,2 3,-3-2,-1 1,0-1,0 1,-1-1,1 1,-1 0,0 0,-1 0,1 0,0 4,0-3,-1 0,1-1,0 1,0-1,1 0,-1 1,1-1,0-1,1 2,0-3,-1 1,1-1,-1 0,1 0,0-1,0 1,0-1,2 1,36 13,-31-13,-1 1,0 0,0 1,3 2,-10-6,0 2,0-1,0 0,-1 0,1 1,-1 0,1-1,-1 1,0 0,0 0,0 0,0 0,-1 1,1-1,-1 1,0-2,0 0,-1 0,1 0,-1 1,1-1,-1 0,0 0,0 1,0-1,0 0,0 0,-1 1,1-1,-1 0,1 0,-1 1,0-1,0 0,-1 1,1 0,-1-1,0 0,0 0,0 0,0 0,0 0,0 0,0-1,-1 1,1-1,-1 1,1-1,-1 0,0 0,-1 0,-33 9,0-1,-5-2,4 0,-139 22,119-22,0-3,-4-2,48-2,1 1,-1 1,0 0,1 1,-1 1,-25 8,-1 2,-1 0,-21 5,-15 1,53-13,-13 5,-1 1,35-12,-1 0,0 1,0 0,1 0,-1 0,1 0,-1 1,1-1,0 1,-2 2,4-5,0 1,1 0,-1 0,0 0,1 0,-1-1,1 1,-1 0,1 0,-1 0,1 0,0 0,-1 0,1 1,0-1,0 0,0 0,0 0,0 0,0 0,0 0,0 0,0 0,0 0,1 0,-1 0,0 0,1 0,-1 0,1 0,-1 0,1 0,-1 0,1 0,0 0,0 0,-1-1,1 1,0 0,0-1,0 1,4 3,1 0,-1-1,1 0,0 0,0 0,0-1,1 0,2 1,17 3,14 1,-22-4,104 14,-31-4,2 4,-54-10,8-1,23 4,76 22,-112-24,-12-3,-1 1,5 2,-19-5,-1 0,0 0,0 0,0 1,0-1,0 2,-1-1,1 0,-1 2,-4-5,0 0,0 0,0 0,0 0,0 0,0 0,0 1,-1-1,1 0,0 1,-1-1,0 0,1 1,-1-1,0 1,1-1,-1 1,0-1,0 1,0-1,0 0,0 1,-1-1,1 1,0-1,-1 1,1-1,-1 0,1 1,-1-1,0 0,0 0,1 1,-1-1,0 0,0 0,-4 5,-1-1,1 0,-1 0,0 0,0-1,-3 2,-2 0,1 0,-1-1,0 0,-1-1,1 0,-1-1,0 0,0-1,-2 0,-27 2,1-2,-5-2,-13 1,-3 4,1 2,-57 15,56-11,28-6,-1 2,1 2,-21 8,48-15,0 1,1 0,0 0,-1 0,-1 2,6-4,0 0,0 0,0 0,0 0,0 0,0 0,0 0,0 1,0-1,1 0,-2 2,2-2,0 0,0-1,0 1,0 0,0 0,0 0,0-1,0 1,0 0,0 0,0 0,0-1,0 1,1 0,-1 0,0 0,1-1,-1 1,1 0,-1-1,1 1,-1 0,4 3,0 0,0 0,0-1,0 1,1-1,0 0,-1 0,1-1,0 1,0-1,1 0,14 5,1 0,3-1,-22-6,95 20,54 3,-51-8,-3-4,-41-4,33 7,-72-10,30 7,-41-9,-1 0,1 0,-1 1,1-1,-1 1,4 3,-8-5,0-1,-1 1,1 0,0-1,0 1,0 0,0 0,-1 0,1-1,0 1,-1 0,1 0,-1 0,1 0,-1 0,0 0,1 0,-1 1,0-1,1 0,-2 0,1 0,0 0,0-1,0 1,-1 0,1 0,0 0,-1 0,1-1,-1 1,1 0,-1 0,1-1,-1 1,1 0,-1-1,0 1,1-1,-2 1,-3 2,0 0,0 0,-1 0,1-1,-1 0,-4 1,-132 34,-47 2,27-6,94-21,37-7,0 1,1 2,-26 10,55-18,1 0,-1 0,1 0,-1 0,1 0,-1 1,1-1,0 0,-1 0,1 1,-1-1,1 0,0 0,-1 1,1-1,-1 0,1 1,0-1,0 1,-1-1,1 0,0 1,0-1,-1 1,2-1,-1 1,1-1,-1 1,0-1,1 0,-1 1,1-1,-1 0,1 1,-1-1,1 0,-1 0,1 0,-1 1,1-1,0 0,-1 0,1 0,-1 0,17 3,1-1,2-1,16 2,-2 1,86 8,-100-11,0-1,0-1,0-1,19-4,-26 2,0 1,-1-2,0 0,0 0,4-4,21-13,-1-1,13-9,-21 15,-2-1,0-2,16-15,-35 27,0 0,0-1,-1 0,0 0,-1 0,0-1,1-2,2-5,9-13,31-34,-29 41,-1-2,9-17,-3-6,12-33,-7 13,-24 55,0-1,-1 1,0 0,-1-1,-1 0,0 0,-1 0,0 0,-1 0,-1-1,-1-7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09:46.6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09:57.6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36,'342'0,"-313"1,21 4,-18-1,8-2,5-2,-7 0,6 2,-32-1,0 1,-1 0,1 0,-1 1,10 4,-1 2,-12-5,0-1,0 0,4 1,56 9,-47-9,54 14,-63-16,31 5,0-2,25-2,-58-2,1 0,0 1,0 0,-1 1,1 0,-1 0,1 1,-1 1,0 0,2 0,2 0,0 0,0-1,0-1,9 1,60 5,-1 0,176 39,-208-40,1-1,40-1,104-7,-101 0,-53 1,12-1,0 2,45 8,-54-2,1 0,-1-1,35-1,958-5,-1024-1,0-1,0 0,-1 0,1-1,8-4,30-6,-14 9,0 1,1 2,27 3,5 0,539-3,-573 0,1-3,9-2,40-4,194 6,-162 5,181-1,-290 0,-1-2,0 1,0-1,0 0,0 0,0-1,-1-1,1 1,2-2,3-2,0 2,8-3,-3 3,0 2,0-1,1 2,10 0,75 2,-46 2,-42-3,-1 0,1-1,-1 0,14-5,59-20,-5 1,-56 20,0 1,0 2,1 0,-1 2,21 2,134-5,-67 0,685 1,-441 4,423-1,-733 3,44 6,-45-2,49-1,-56-5,6 3,21 0,371-1,-242-4,178 1,-347 1,1 2,0 2,-1 0,13 5,4 1,10-1,135 17,-124-17,60 0,-93-7,28 5,-23-2,3-2,250 0,-161-6,1654 2,-1713-3,40-7,-8-1,201-1,3 13,-104 0,2931-1,-3111-1,-1-1,1-1,-1-1,-14 2,1-1,-1 0,0 0,0-1,0 0,5-4,-3 3,0 0,0 0,0 1,2-1,5 1,0 1,0 1,0 0,7 1,-2 0,-1-1,10-3,120-18,-34 7,-114 15,42-7,1 2,9 1,-25 3,-1-2,6-2,-5 1,27-2,33 8,-48 0,25-4,-45 1,12-5,13-1,54-7,-32 4,1 3,52 2,-7 6,80 1,-82 4,36 1,172-6,-303 1,-1 0,7 2,22 3,111 6,-99-5,0 3,26 4,-67-11,1 1,4 2,-8-2,0 0,0-1,13 0,80-2,0 0,-89 0,1 1,-1 1,0 1,13 4,-15-3,0-1,1-1,-1-1,16 1,67-3,-47-1,-42 1,0 1,-1 1,1 0,0 0,-1 1,7 3,-3-1,1-1,13 2,11-2,1-2,0-1,11-3,17 1,962 1,-1010 1,0 1,-1 0,1 2,-1 0,16 6,-30-8,10 1,1 0,-1-1,0 0,10-1,60-2,-29 0,282 1,-323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0:28.3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0,'25'2,"0"0,0 2,15 4,33 5,116 14,-163-22,5 0,-1 2,21 7,-25-5,10 3,0 2,1 2,-23-10,-1 0,1-1,0-1,6 0,57 10,-58-11,87 7,-45-5,-24-3,12-2,-11 0,7 2,-31 1,-1 0,0 0,0 1,0 0,8 5,-4-2,0-1,12 3,-5-4,1-2,0 0,7-2,75-1,-54-1,-28 1,54-1,56 8,-54-2,66-5,-65-1,888 1,-955 1,0 0,0 1,4 2,18 2,56 1,94-4,-163-4,-13 1,1 1,-1 0,1 1,-1 0,0 0,0 1,0 1,0 0,0 0,3 3,-2-1,-1-1,2-1,-1 0,1-1,-1 0,1 0,0-2,0 0,0 0,10-1,1057-3,-691 3,-378 0,-1-2,0 1,0-1,0-1,10-3,22-6,4 6,0 3,0 1,35 4,0-1,137-8,-56 0,16 8,-49 0,470-1,-570-1,0-2,12-3,20-2,139-5,44 9,-187 2,-1-2,10-4,-1 1,35 3,67 5,-53 0,170-1,-269-1,-1-1,1 0,-1-1,12-3,-5 0,27-7,0-3,1-4,60-19,-59 24,39-5,-60 15,0 2,0 1,29 1,375 4,-247-4,-73-5,0 0,-74 7,-21-1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0:40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0 238,'51'19,"-36"-14,1-1,-1-1,0 0,1-1,-1-1,1 0,15 1,41 8,-1 4,30 10,-19-4,-33-11,0-2,19-2,-49-3,-6-1,1 1,-1 0,0 1,0 1,0 0,0 0,-1 2,5 2,-9-4,0-1,0 0,0 0,0-1,1 0,0 0,53 5,-10-1,126 15,-163-20,50 3,40-4,-37-1,1293 1,-1350-1,1 0,-1 0,0-1,0-1,7-2,17-7,3-2,12-6,2 3,0 1,1 3,1 3,0 1,12 2,10 6,0 2,1 1,-52-3,-1-2,1 0,0-1,21-3,53-12,-53 9,16 0,13-1,-43 5,-1 2,31-1,830 6,-344-1,-263 12,-179-2,48 3,-72-13,21 1,-84 1,0 1,0 1,11 4,-9-3,-1 0,18 1,45-2,54-5,-40 0,323 1,-401 0,-1 1,1 1,-1 1,0 1,12 3,-11-2,0-1,1 0,0-2,2 0,80-1,1 1,90 7,-170-8,1 2,0 1,20 6,-22-4,1-1,0-2,0 0,2-1,-9-2,7 0,0 1,-1 1,14 3,0 1,0-1,31-1,74-4,-60-2,487 2,-526 0,0-2,27-6,-49 3,0 0,-1-1,0-2,15-7,-5 3,16-5,-17 9,0 2,1 0,0 2,23 0,119 4,-72 2,-78-2,-1-1,0-1,-1 0,6-2,16-5,0 1,0 3,1 1,5 3,-9-1,0-2,16-4,-9 1,10-1,-7 0,-1 3,38 0,356 6,-410-2,0-2,23-6,26-2,175-14,-108 13,-44 5,-97 6,-5 1,1-1,-1 1,1 0,-1 0,1 0,-1 0,1 0,-1 0,1 0,-1 0,1 1,-1-1,1 0,-1 1,0 0,1-1,-1 1,1 0,4 5,0 0,0 1,0 0,-1 0,2 4,7 8,-8-10,1-1,0 0,0-1,0 0,1 0,0 0,1-1,-1 0,1-1,0 0,1 0,-1-1,6 1,8 2,1-1,0-2,0 0,25 0,99-4,-118-1,1018-6,-752 8,-247-1,0-2,-1-3,0-1,15-5,-14-1,0 3,1 2,1 2,-1 2,1 3,529 3,-328-4,407 1,-646-1,0-1,-1 1,1-2,0 0,1-1,26-6,3 4,0 2,1 2,25 3,36-2,-78-2,0-1,-1-1,19-6,-14 3,1 1,12 0,-10 5,-7-1,18-3,-4-3,-17 4,0 0,1 2,22-1,-40 4,1 0,0 0,-1-1,1 0,-1 0,1 0,-1-1,0-1,1 1,-1-1,0 0,4-3,41-27,41-24,-73 46,1 1,0 1,18-5,-33 12,1 0,0 0,-1 1,1 0,0 0,0 1,2 0,-7 0,0 0,-1 0,1 1,0-1,-1 0,1 1,-1-1,1 1,-1-1,1 1,-1 0,1 0,-1 0,0 0,1 0,-1 0,0 0,0 0,0 0,0 1,0-1,0 0,0 1,0-1,0 1,-1-1,1 1,-1-1,1 1,-1-1,1 1,-1 0,2 17,-2-1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0:49.0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1 363,'654'0,"-505"-6,9 0,370 7,-506-2,0-1,0 0,0-2,1-1,84-24,-105 28,43-10,-1 1,2 2,-1 2,1 2,0 2,19 3,-36 0,68 0,-77-2,-1-1,0-1,19-5,15-6,71-17,-96 26,-1 1,1 1,18 1,347 5,1079-3,-1457-1,1-1,-1 0,0-1,15-5,-10 2,1 2,5-1,34 1,0 2,11 4,1-1,510-1,-530 1,0 3,16 5,102 21,-153-27,19 2,1-1,-1-2,33-3,-66 1,19 1,0 2,1 0,-1 1,7 2,28 6,10-3,1-2,0-4,3-3,874-1,-534 1,-399 1,-1 0,0 1,1 0,3 2,23 4,-21-5,35 4,2-2,4-2,-42-2,1 1,-1 0,13 4,-12-2,1 0,0-2,6 0,242-1,-119-2,-118 2,17 3,-16 0,11-2,590-1,-304-2,-270 0,0-1,-1-4,10-3,-24 2,1 2,-1 1,33 3,-51 2,-1-2,1 0,0-1,-1-2,0 0,7-3,17-5,30-3,-64 13,3-2,-1 0,1 0,-1-1,7-5,56-29,-53 25,0 1,1 2,26-9,-29 14,0 2,0 0,0 1,11 1,95 3,-42 2,2491-4,-2539-1,0-2,0-1,1-3,-8 2,18-3,1-3,15-7,-32 9,0 1,1 2,0 1,10 1,24 1,50 5,-54 0,0-3,14-4,8 1,76 5,-67 1,205-1,-298 0,0 0,0 0,0 0,0 0,0 1,0 0,0-1,2 2,4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5:47:14.5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1,'11'0,"0"1,0 1,2 0,11 2,147 12,0-8,4-7,-19-1,95-1,-145-4,35-1,-116 6,-2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0:48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1,'11'5,"1"-1,0-1,1 1,3-1,6 2,27 5,0-2,0-2,1-3,42-2,-16-2,-1 3,74 12,-118-9,15 3,1-2,0-2,5-2,320-4,-239 3,-117 0,0 0,-1 2,1 0,0 1,2 1,38 9,-23-10,1-1,0-2,15-2,-1 0,11 4,-45-1,-1 1,1 0,-1 1,0 1,0 0,7 4,27 10,-22-12,0 0,0-2,0-1,1-1,8 0,46-2,4-3,16 0,3170 2,-3254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0:55.2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1 106,'936'0,"-904"-1,0-2,1-2,12-4,-10 2,0 2,25-1,-29 4,1-1,-1-2,1-1,10-5,-15 5,1 1,0 1,26 0,88 4,-59 1,331-1,-381-2,1-1,16-4,-16 2,1 1,9 1,463 3,-217 1,667-1,-939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1:03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0 294,'13'0,"27"-1,1 3,-1 1,3 2,4 2,0-2,0-2,18-3,761-1,-430 2,-369 0,17 3,16 2,-45-5,1 1,0 1,7 2,-6 0,0-2,12 1,249 9,797-14,-1034 3,10 2,26 2,292-5,-189-2,1909 1,-2057-1,-1-2,19-4,25-4,21 7,32 5,-33 0,-66-2,-1-2,13-3,22-2,67 2,23 6,-77 1,-51-2,1-2,22-4,20-3,27 6,31 5,-33 0,1409-1,-1446 1,-1 3,31 6,-19 4,-43-8,-1-2,1 0,0-1,2-2,-8-1,-4 0,0 0,0 1,7 2,12 3,89 17,73 3,-149-21,-13-2,11 0,-37-3,-2 0,0 0,0 0,0 0,-1 1,1 0,0 0,0 0,-1 0,4 2,7 4,1-1,0 0,0-1,0-1,1-1,-1 0,8 0,70 1,42-5,-36-1,597 2,-671-2,1 0,-1-2,0-1,8-4,1 1,31-3,40 4,95 7,-77 2,144-2,-241-2,0 0,25-6,-25 3,1 1,19 1,334 3,-350-1,14-3,14-1,119 3,-124 2,-34-1,-1-1,1-1,0-1,7-3,34-6,-25 9,1 2,36 2,-42 1,-14-2,-1 0,0-2,16-3,-10 2,13-2,8 4,13 2,13-1,-61 0,-1 0,1 0,-1-1,0-1,1 1,-1-1,3-2,26-9,-16 9,0 1,4 1,-2 0,-2-1,2-1,-6 1,-1 2,4-1,-10 2,0 0,-1 0,1-1,-1 0,0-1,1 0,-1 0,7-5,-13 7,57-35,30-12,-69 39,0 1,0 0,1 1,0 2,0 0,18-2,-12 6,0 1,17 2,-10-1,6-1,-33 0,0-1,0 0,0-1,0 0,0 0,0 0,1-1,14-8,10-6,3-2,-20 12,1 0,-1 0,1 2,0 0,1 0,-1 2,1 0,0 1,0 0,2 2,227 2,-220-1,15 3,10 1,71-5,13 1,-119 1,-1 1,1 0,11 5,-3-2,-19-5,0 1,0 0,0 0,-1 0,1 0,-1 1,1 0,-1 0,0 0,0 0,0 1,0 0,-1 0,4 4,-3-2,0 0,-1 0,1 1,-1-1,-1 1,1 0,-1 0,0 0,-1 0,1 4,-2-7,1 1,-1-1,1 1,0-1,1 1,-1 0,0-4,-1 1,1-1,0 0,0 0,-1 0,1 0,0 1,0-1,0 0,0 0,0-1,1 1,-1 0,0 0,0 0,0-1,1 1,0 0,16 4,-15-5,0 1,1 0,-1 0,0 0,0 1,0-1,0 1,0-1,0 1,0 0,-1 0,2 1,-2 0,1-1,0 0,0 1,0-1,0 0,0 0,0-1,1 1,-1-1,1 0,2 1,2 0,0-1,-1 0,1-1,7 0,0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1:29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0 249,'8'0,"10"0,0 0,-1 1,1 1,0 1,-1 0,8 2,0-1,0-1,0-1,22-2,10 1,2 4,-25-2,5-1,260-1,-142-2,-146 1,-1 1,1 0,0 1,0 0,-1 0,1 1,-1 0,2 2,6 1,0 0,0-2,0 0,1 0,17-1,23 0,13-4,-24 1,-21 1,0 2,0 1,0 1,12 5,48 8,-24-6,-36-6,0-1,0-2,14 0,441-3,-207-1,664 1,-810-6,-7 1,110 5,-222-1,-1-1,1 0,-1 0,0-1,0 0,0 0,7-5,4 0,7-1,1 0,1 2,-1 2,1 0,14 1,8-3,22-8,-23 5,23-2,-28 9,33 3,-34 1,35-5,-9-2,43 4,-98 1,1-1,-1-1,0 0,0-1,0 0,8-5,0 2,23-6,-10 7,1 2,29 0,74 5,-50 0,279-1,-325-2,20-4,-1 0,140-2,37-3,59-4,1 15,-110 2,578-2,-713 2,38 7,-35-2,18-2,-63-5,21 1,1 1,23 4,34 11,46 16,-101-24,0-1,1-1,37 0,115-3,-144-2,1 1,0 3,7 1,22-2,288-5,-169-1,-151 3,9 3,-7-1,5-2,1027-2,-497-1,-559 2,0 0,0 1,0 1,0 1,-1 1,0 1,9 5,25 10,-8-3,29 8,-62-23,0 0,1-1,0-1,5 0,60-2,-21-1,667 2,-590-4,-106 1,0-1,-1-1,16-6,-32 7,-1-1,12-6,-13 5,1 1,0 1,6-2,13-3,-3 1,0 2,0 0,1 2,20-1,-33 4,1-1,-1-1,10-2,-9 1,1 0,-1 2,5 0,-18 2,12-1,1 0,8-2,-19 1,1 1,-1-1,0-1,0 1,0-1,0 0,0 0,0-1,-1 1,99-61,-82 52,1 0,1 2,18-6,-28 13,1 0,-1 1,0 0,2 1,0 0,-1-1,1 0,3-2,12-6,-1-1,0-2,20-12,-4 2,-30 16,-1 1,1 1,0 0,0 1,0 1,0 1,1 0,0 1,-1 0,14 2,234 2,-164-3,-86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1:38.6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0 271,'1025'0,"-984"1,8 3,-7 0,4-2,5-3,37 1,-72 2,0-1,1 2,-1 0,5 2,6 2,0-2,0 0,0-2,9 0,113-3,-75-1,-33 1,24-1,1 3,8 4,-39-3,35-1,-35-2,35 4,99 11,-14-1,-31-5,118-6,-31-2,-64 11,-131-11,1 2,-1-1,8 4,-8-2,0-1,0-1,10 1,248-3,-128-1,31 2,199-2,-219-5,84 0,-175 6,63-9,-35-1,33-4,-8 2,9 5,-16 1,-85 3,1-1,-1-1,4-2,79-26,-56 16,54-9,-60 19,1 3,0 3,25 2,-42-1,-7 0,0-2,0 0,-1-2,12-3,94-30,-81 21,0 3,43-6,-38 15,-1 1,41 5,-7 0,1283-2,-1354 0,-1 2,1 0,-1 1,2 1,18 3,2-3,-26-3,-1 0,0 0,0 1,0 1,0 0,1 0,9 4,-1 0,1-2,-1 0,1-2,0 0,5 0,39-1,20-2,-34-1,151 0,-191 2,-1 0,1 0,-1 1,8 3,22 3,18-3,0-2,33-4,-28 0,2252-1,-1217 3,-630-1,-424-2,1-2,40-9,-6 0,78-3,80 4,161 12,-171 2,670-2,-849 1,8 4,-15-1,29 2,54 3,-57-3,-2 3,9 5,-1-1,-22-4,-17-2,-1-2,1-1,5-2,374-1,-179-3,398 2,-564-1,0-4,-1-3,54-13,-23 0,73-14,-128 28,0 3,0 1,5 2,-25 2,-3 0,1-1,0-1,-1-1,1 0,2-2,23-5,1 1,33 1,-51 4,0-1,0-2,0 0,4-1,1 1,0 2,23 0,102 5,-61 0,-66-1,0-2,24-5,17-1,1 3,67 4,-82 1,-50 0,0-1,-1-1,1 1,-1-1,1-1,-1 1,4-3,22-6,0 2,0 1,0 2,1 1,26 1,133 4,-76 1,-90-1,-1 1,1 1,-1 2,0 0,24 8,76 23,-104-30,16 1,16 5,131 34,-163-40,1-1,0 0,0-2,2-1,95-1,-49-1,-50 1,51 0,53 7,-83-4,1-2,3-1,5-1,10 3,-39 1,21 5,-22-3,0-2,7 0,168-1,-104-3,975 1,-1064 0,1 0,0 0,0 0,0 0,0 1,1-1,-1 1,0 0,0 0,2 2,3 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1:42.7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0,'957'0,"-931"1,22 5,-19-3,10 0,113-4,-141 2,0 0,0 1,11 2,9 2,24 1,45-2,57-6,-58 0,-19 0,109 2,-79 10,-64-5,46 0,-60-6,23 0,1 2,18 5,4 2,57-2,81-8,-78 0,-63 1,255 7,-116-2,-202-4,0 0,0 1,0 0,8 3,-6-1,1-1,-1 0,2-1,175-1,-99-2,776 1,-832 1,11 4,23 0,-57-4,0 1,0 0,0 1,10 4,-5-2,15 3,18-2,-29-4,0 1,15 4,-17-3,0 0,0-1,19 0,61-3,-47-1,583 0,-621 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1:54.7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0 379,'60'0,"95"-1,-119-2,-1-1,0-1,15-6,38-13,46-22,-107 36,0 1,0 1,0 1,1 1,0 2,0 1,1 1,1 2,73-3,-49 0,-23 1,-1-3,0 0,1-2,27-10,-17 5,-7 4,1 1,0 1,1 2,9 2,145 3,-73 1,62-3,191 2,-257 5,30 0,330-6,-222 0,-239 1,-1 0,0 1,0 0,-1 0,3 2,23 5,8-2,33 0,-46-6,-1 2,0 2,0 0,25 9,-12-1,3-2,-28-7,6 2,1-2,0-1,13-1,77-2,-66-1,94 0,-129 1,-1-2,1 0,0-1,-1 0,1-1,-1 0,3-3,-2 2,147-53,66-23,2 11,-175 59,0 1,0 3,44 1,163 8,-137 1,357-2,-296-1,-166 1,0 0,0 2,0 0,0 1,12 5,27 11,6 5,-40-15,-11-5,95 38,92 23,-82-39,0-6,4-4,-52-6,-34-5,1-1,18-1,-38-4,4 0,0 0,0 2,0 0,0 1,16 6,9 5,1-3,-1-1,2-2,-1-2,16-2,-34-2,-1 2,12 3,17 2,107 12,-101-12,10 1,25 9,-64-12,16 0,3 1,-6-1,1-2,15-2,97-4,-78 0,14 2,4 5,-20-3,-36-3,3 3,-29 0,1 1,-1 1,17 7,-27-10,23 11,-24-9,0-1,0-1,1 1,-1-1,0 0,1-1,2 1,50 0,23-3,-5-1,217-7,-253 8,-25 0,1 1,5-3,-16 2,0-1,0 0,0-1,-1 0,1 0,3-3,9-3,12-4,-1 1,1 2,1 1,0 1,15 0,150-19,-133 16,-2-3,7-4,34-8,-72 20,0 3,-1 0,1 2,20 2,-39-1,-1 0,1-2,-1 1,1-2,-1 1,9-4,28-6,8 5,0 4,0 1,19 4,13 0,384-2,-461-1,1-1,-1 0,1-1,-1 0,0 0,0-1,8-4,31-10,-30 13,0 1,0 1,0 0,3 2,81 1,-54 1,-24-2,0-2,0-1,-1-1,25-8,28-5,-26 10,-1 3,29 1,105 5,-57 1,2968-2,-3082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2:02.3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1 200,'62'19,"61"9,63 3,-181-30,207 23,25-8,-172-12,61 10,-72-6,50 0,-30-9,35 2,-86 0,0 1,0 2,14 3,36 14,-33-9,1-1,4-2,-19-6,0-1,0-2,16-2,6 1,674 0,-393 1,-294-1,-1-1,21-6,68-16,-59 11,0 2,7 2,43 5,21 5,-18 1,1614-2,-1702-2,-1-1,1-1,-1-2,21-6,1-1,-30 9,1 1,-1 1,12 1,63 2,-28 1,90-1,210-3,-265-6,64-14,7-1,-103 19,63 5,-53 0,16-3,-79 0,-1 0,1-2,-1 0,12-4,61-27,-57 21,0 2,0 1,7 0,-3 4,-1 2,1 2,12 1,110 3,-44 2,544-3,-638-1,-1-1,0-1,7-2,0 0,16 0,18 3,9 2,60-1,-105-2,0-1,10-3,13-2,58-5,0 5,1 5,55 6,-114 2,36 7,-22-2,33 7,0 0,-67-11,1 1,11 5,-25-7,18 6,-13-4,0 0,16 1,63 7,0-4,63-3,-152-7,0 1,-1 0,1 0,-1 0,1 1,-1 1,0 0,7 3,3 0,-1-1,1-1,0 0,16 1,9-2,22-1,88 4,-11 0,30-6,-61-2,-86 2,-7 0,0 0,1 1,-1 0,0 2,7 1,4 3,1-2,0-2,21 0,25 3,54 5,120-8,-172-3,-64 1,-1 1,0 0,1 1,-1 1,-1 0,6 2,7 3,2-1,0-2,0-1,0-1,21 0,109-3,-78-3,10 5,534 8,-426-12,50-5,-32 0,-194 6,14 0,-1-2,1 0,8-4,-20 0,0-1,-1 0,3-4,27-8,19-4,94-33,-43 14,-99 36,-1 1,1 1,0 1,14 0,-11 0,0 0,0-2,19-5,9-3,59-13,14-3,-94 24,0 1,32-1,-53 5,0-2,1 0,10-3,12-2,39-9,-33 7,21-1,36 4,88 6,-78 1,-62-1,0 2,21 5,16 2,1-4,50-5,-117 0,48 0,246-7,-228 4,-1 2,1 5,45 9,85 22,-164-25,-2 3,9 5,43 12,-75-24,1-1,0-1,4-1,91 0,-34-1,-84-2,28 0,0 2,0 1,-1 2,25 7,-4 1,26 10,19 4,-82-23,0-1,0 0,-1-1,1 0,5-1,22 0,3-2,-1 0,597 0,-358 1,-253 0,-1-1,0-2,-1-1,1-1,6-2,20-8,0 3,2 2,31-1,2 8,20 5,-16 0,1-5,-62 0,1-2,-1-1,5-3,-8 1,1 2,0 1,30-1,116 7,-63 0,-99-2,0-1,0 0,-1-1,1 0,0-1,10-5,12-3,-13 5,1 2,1 1,-1 1,8 0,94 1,-106 2,0 0,-1-2,1 0,0-1,-1-1,15-6,15-5,41-6,-62 16,0 1,0 2,1 0,5 2,384 3,-237-4,-164 2,0 0,0 2,10 2,19 3,18-3,0-3,23-4,57 2,-139 0,-1 1,1-1,-1 1,1-1,-1 1,0 0,0 0,3 1,-5-1,0 0,0-1,1 1,-1 0,0 0,0 0,0 0,0 0,0 1,0-1,0 0,0 0,-1 1,1-1,0 0,-1 1,1-1,-1 1,0-1,1 1,1 13,-1-10,0-1,-1 1,2-1,-1 1,0-1,0-2,0-1,-1 0,1 1,0-1,0 0,0 0,0 0,0 0,0 0,0 0,0 0,0 0,0 0,0 0,1-1,-1 1,0 0,1-1,8 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1T02:12:05.4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84,'1699'0,"-1612"-3,18-6,-18 1,27 3,-101 4,0 0,0-1,-1-1,1 0,-1-1,0 0,6-3,33-11,-30 13,0 1,1 1,-1 1,3 0,88 3,-46 0,232-1,-250 2,-1 3,1 1,4 4,5 1,46 1,34-11,-6-1,-74 6,-26-3,7-1,184-2,-215 0,1 1,-1-1,0 2,1-1,-1 1,0 0,0 0,0 1,-2-1,0 0,-1 1,1-1,-1 1,0 0,0 1,0-1,0 0,0 1,-1 0,3 3,-5-5,1 0,-1 1,1-1,-1 0,1 0,0-1,0 1,0 0,0-1,0 1,0-1,0 0,1 1,-1-1,1 0,-1 0,0-1,1 1,-1 0,1-1,0 0,-1 1,1-1,18 2,0 1,0 2,5 1,-7-1,1 0,0-2,18 1,131-3,-75-2,-76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0:12.9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59,'35'0,"1"2,23 5,14 1,1-4,29-2,65 2,-136-1,321 14,-243-17,156-5,76-2,-279 7,-1-2,30-7,17-1,141 8,-31 2,-59-12,-72 2,-35 3,36 0,-46 6,1-2,1-2,76-9,37 4,19 8,124 16,19 10,-212-17,51 5,41 16,-110-20,0-4,27-5,55 1,-104 2,88 4,-110-1,1 2,-10-1,0-2,3-1,40-3,58-8,-65 4,-37 2,1-1,28-7,-15 1,1 2,6 3,30-5,-56 4,-6-2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0:17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47,'309'8,"-35"8,-148-3,22 9,63 9,2-8,35-8,-228-15,23 2,39 6,-31-1,1-2,-1-2,1-3,39-5,172-3,-23 1,-169-1,4-3,-25 5,0 2,27 3,25-2,-15-5,3-4,10 1,-15 2,356-55,-356 57,-1 3,42 6,-34-1,389-1,-444-1,1-3,11-3,22-2,20 0,0 5,56 4,-79 7,39 11,2-1,228 41,-177-33,-6-1,-90-15,1-3,62-2,-44-2,167 12,-119-4,48-5,179 8,-278-9,7-2,1-4,37-8,30 1,83 9,-102 1,-96-1,0-2,30-5,-13 0,25 1,-21 2,22-5,20-1,23 9,14 6,14 1,-122-4,0 2,1 1,0 2,8 0,16 1,5-4,1-4,6-2,-56 1,-1-2,1 1,0-1,11-5,23-6,96-11,-106 18,31-2,-55 8,-3-2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1:25.5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0 549,'299'0,"-293"0,-1-1,1 1,-1-1,1-1,-1 1,1-1,-1 0,0 0,0 0,0-1,0 1,2-3,8-6,-1 0,-1-1,4-3,-5 3,-7 7,0 0,0 0,0-1,-1 0,0 1,0-2,-1 1,0 0,0-1,0 1,1-7,1-1,0 0,1 0,0 0,1 1,1-1,1-2,6-15,-12 22,1 1,1-1,-1 1,2 0,-1 0,1 0,0 0,3-2,14-14,5-4,6 0,-7 7,7-9,2-11,-26 31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0:18.8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24,'0'0,"135"-1,26-8,0-2,63 8,160 16,-122-3,-213-9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8:14.9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0,'2'0,"2"0,5 0,3 0,1 2,3 1,0-1,1 0,0-1,4 0,1 0,-1-1,-2 0,0 0,-1 0,0 0,-3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8:18.3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72,'27'10,"-13"-5,-1 0,2-1,6 1,21 0,1-2,-1-2,16-2,-9 0,517 26,-406-14,23-4,67 6,-130-4,1-6,50-7,-92 1,65 6,-90-1,0-1,0-3,42-7,68-11,-71 8,27-5,-76 9,0 2,24 0,112-9,-49 2,-13-1,-55 5,25 2,11 6,-42 2,42-6,-46 0,48-6,-22 3,0 2,1 4,8 4,101 11,-70-4,-71-5,9 5,-6-1,267 30,-282-32,0 1,23 9,25 5,-20-8,1-4,0-2,13-2,-34-3,-1 2,1 2,-1 2,0 2,10 5,15 4,2-2,0-4,0-3,1-2,0-4,20-3,11-1,47-2,-114-3,31-6,-25 3,10 1,10-1,17-7,13-2,-48 8,-27 4,1 2,6-1,-9 3,9-1,0-1,16-5,-15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8:21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0 129,'551'0,"-343"11,-75-1,-2 3,-75-6,52 0,27-2,23 7,193 20,-205-24,29-7,-120-1,-13-2,30-6,19-1,12 8,2 5,-12 0,43-6,-82-2,64-3,-24 5,-1-3,12-7,69-6,-90 11,-6 0,80-9,-62 7,1 4,0 4,-7 2,67 0,6-7,-12-13,-87 9,1 2,4 4,-48 3,159-6,-128 3,-1-3,24-6,-18 1,0 3,8 2,13-3,-29 4,20 0,315 5,-200 2,-103-1,94 1,-102 4,66 13,-35-3,148 7,28 4,-230-17,0 2,15 7,47 10,-17-10,1-5,14-4,197-3,-292-6,3 0,0 0,0-1,0-1,0-1,0-1,9-3,27-11,-40 13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8:38.79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71,'204'0,"-185"-1,1-1,0-1,9-3,-4 1,20-1,11 1,-21 1,23 0,-26 3,0-3,0 0,6-4,2 1,29-2,75 7,-119 2,-8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8:40.79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59,'51'0,"-1"-2,19-5,-8 0,42 1,62 6,17-1,-124-2,10-4,-14-4,-31 6,19-1,-6 4,8 1,-26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9:36.46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1,'35'-1,"28"1,0 3,18 4,-1 1,52-1,83-7,-81-1,-108 1,0 1,21 5,-34-4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27:16.92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31 178,'44'1,"-1"2,7 3,2 4,-27-5,0-1,2-1,101 1,27-7,-127 2,0-1,0-2,-1-1,0-1,13-5,-15 5,0 0,0 2,1 1,8 1,5-2,8-2,11-3,1 2,56 1,219 6,-126 1,-111-4,6-6,-7 1,15 4,203 5,-291 0,-1 1,0 1,4 2,29 4,-48-9,-4 0,0 1,1-1,-1 0,0 1,0 0,1 0,-1 0,2 1,-4-2,-1 0,0 1,0-1,0 0,0 0,0 0,1 0,-1 0,0 0,0 0,0 0,0 0,0 0,0 1,1-1,-1 0,0 0,0 0,0 0,0 0,0 0,0 1,0-1,0 0,0 0,0 0,0 0,0 1,0-1,0 0,0 0,0 0,0 0,0 1,0-1,0 0,0 0,0 0,0 0,0 0,0 1,0-1,0 0,0 0,0 0,-1 0,1 0,0 0,0 1,0-1,0 0,0 0,0 0,0 0,-1 0,-8 4,-3-1,0 0,0-1,0-1,-9 0,-51-1,35-1,4 1,-7 0,-1-1,1-3,-1-1,-10-2,0 2,-18 1,-104 5,77 0,52-1,-328-9,140-3,-5 10,111-4,24 0,43 3,-8-5,-45-2,-16 0,-66-15,174 22,-7-2,1 2,-8 0,26 3,5 1,-1-1,0 0,0-1,1 1,-1 0,0-1,1 0,-1 0,0 0,1-1,-1 1,0-1,4 2,0 0,0 0,0 0,0 0,-1 0,1 0,0-1,0 1,0 0,0 0,0 0,0 0,0 0,0 0,-1 0,1 0,0-1,0 1,0 0,0 0,0 0,0 0,0 0,0-1,0 1,0 0,0 0,0 0,0 0,0 0,0 0,0-1,0 1,0 0,0 0,0 0,0 0,0 0,0-1,0 1,0 0,0 0,0 0,1 0,-1 0,0 0,0-1,9-3,11 1,38 0,26 4,-17 1,-21-1,1 3,31 1,-33-2,-28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27:23.0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3,'14'1,"1"0,10 3,15 1,17 1,21 6,-35-4,0-2,0-2,7-2,-19-1,0 2,9 2,24 3,100-2,16-6,-52-1,-86 1,310-8,-238-2,12-8,-82 12,52-10,-64 10,0 2,0 0,24 2,98 7,2 2,113-11,-71-2,-138 8,0 2,16 5,-28-2,-1-1,1-3,0-1,30-5,83-9,1 7,224 12,183-2,-358-6,-167 2,1 2,-1 1,36 9,-56-7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27:25.5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48,'810'0,"-775"-1,1-3,11-2,-3 0,8 1,-15 1,24-5,-28 4,1 0,8 2,5 4,32 5,32 1,-85-8,-15 0,-1 1,0 0,0 1,0 0,6 1,-3 4,-3 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1:28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1,'1300'0,"-1283"0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29:33.60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62,'22'0,"0"1,0 2,12 2,9 1,1-1,-1-2,6-3,-11 1,65 5,30 0,-91-4,0 1,2 3,26 3,-41-5,13 4,-16-3,23 2,-14-6,0-2,30-4,26-1,68 7,61-2,-136-3,81-3,189 12,-12 1,-243-9,34 1,-9 2,-1-6,16-7,-40 5,73 6,-148 2,0 0,-1-2,1-1,-1 0,0-2,8-3,-6 2,0 1,0 1,1 1,-1 1,3 1,2 0,118-2,0 1,-52-9,-46 5,7 1,266 3,-170 4,112-10,-178 5,0 3,51 8,-2 2,0-5,112-12,-151 3,0 5,4 4,266 1,-252-7,180-12,-27 1,89 20,-68 4,184-6,-291-7,637 1,-725 3,6 6,-7-1,15-4,-6-3,22 6,-73-2,170 19,-156-18,59-1,-22-3,525 6,-416-9,-117 2,108-2,-129-4,36-9,-57 7,46-1,0 4,38 5,-40 1,-59-2,-3 1,0-1,-1-2,31-6,116-23,-121 21,-12 5,14 0,-28 3,-1-1,0-1,19-6,-31 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2:01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0 163,'223'-7,"-92"2,42 6,-163-1,241 17,-123-5,48-6,-95-6,60-1,56-11,-172 8,-1-1,8-3,-12 3,1 0,0 2,14-2,221 4,-122 3,490-2,-440 6,-30 0,45-6,2-8,-8-4,-106 7,61-4,122-9,-14 1,-24 2,-156 5,-32 4,1 2,11 3,-1 2,36 6,110 21,47 5,-156-30,28-4,-22 0,-16 1,90-1,-142-2,15-4,-15 2,14 0,192 1,-124 5,73-10,11-8,129 8,-136 8,102 3,-143 9,-70-3,40-4,4-4,229-8,-98 4,-66 3,-51-9,-93 7,20-6,-19 3,21 0,-19 5,0 0,-1-2,0-1,26-8,-48 7,0 2,0 0,23 1,4 3,15 3,149 5,-65-5,-55-2,23 1,-35 7,5 0,139-7,-132-4,1 4,36 8,-14 1,1-4,44-6,-99 0,0 4,0 1,47 14,-65-14,0-2,11-2,41 4,21 6,1-5,0-5,177-4,-276 0,0-1,1-1,14-5,14-1,53-11,-49 9,44-4,-72 12,0-1,3-3,23-4,-12 4,15-6,-29 8,0 1,0 1,0 0,0 3,13 0,-21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2:06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60,'0'1,"0"-1,0 1,0-1,1 1,-1-1,0 1,0-1,1 1,-1-1,1 1,-1-1,0 1,1-1,-1 1,1-1,-1 0,1 1,-1-1,1 0,11 7,-3-3,0-1,1 0,-1-1,1 1,0-2,0 1,0-1,26 0,11-1,-20 0,194-1,137 0,-104-11,-167 3,25-2,350 8,-263 4,-54 0,184-3,22-21,-280 16,-41 5,383-24,155 25,-269 3,427-2,-616 4,106 20,12 1,19-20,-112-4,-29 5,83 17,-87-8,102 0,142-16,-115 0,-181 3,38 8,4-1,35-5,-49-2,16 4,70 10,122-5,249-4,-449-4,163 10,-63 2,94-7,565-10,-474 3,-361-2,0 0,1-1,-1 0,0 0,0-1,6-3,-1 1,-1 1,11-2,33-6,17-8,-73 20,0-1,0 1,0-1,0 0,0 0,0 0,0 0,0 0,0-1,-1 1,1 0,-1-1,2-1,5-8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1:05.3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1 132,'3'3,"1"0,0 0,0-1,0 1,1-1,-1 0,0 0,1 0,-1-1,4 1,9 2,1-1,4-1,4 2,145 17,-42-7,-59-4,0-4,1-3,-1-3,7-3,269-40,-301 36,4 0,-1-2,0-2,25-11,-31 8,1 2,1 1,-1 2,1 2,1 2,7 2,-2 2,97-7,-109 4,-1-2,34-9,-38 7,-1 1,1 2,9 0,-24 4,0 1,0 0,0 1,0 1,0 1,-1 0,2 2,118 42,-69-22,30 5,-63-21,1-1,1-3,-1-1,1-1,22-2,-41-2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1:27.3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0 149,'28'2,"-1"0,22 6,-16-3,25 1,68-3,120-13,-145-2,-30 3,5 3,34 1,50-11,-77 6,22-4,65-7,-73 15,-42 4,11-4,21-3,44 3,87 8,-64 4,77 0,154-6,-351 1,-1 3,17 3,-8-1,78 8,40-4,-75-8,1-5,25-6,51 0,-101 7,0-2,39-9,-40 1,-16 2,0 2,0 3,12 0,298 4,-161 3,135-16,-212 7,107 8,196-2,-228 1,107 15,62 3,-288-15,8 4,17 1,219-3,-248-2,26 5,-43-3,0-1,0-3,14-3,-42 0,9-1,0 1,25 3,370 9,-366-7,1 2,39 10,-85-12,122 12,-69-9,-50-3,-1 0,13 5,17 3,34 4,119 23,-161-31,0-2,16 0,30 5,-33-4,1-1,-42-5,-1 1,0 0,4 2,2 2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2:16.6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35,'10'6,"-4"-3,9 4,0-2,1 0,0-1,11 1,-15-2,13 1,1 0,0-2,24-1,78-8,-70 3,53 2,248 13,-345-11,369 7,-30-2,-238-5,-4-5,73-14,10 0,-55 6,12-1,-47 3,-56 4,21 1,447 17,-244 14,-106-7,-93-12,37 3,21 4,17 2,116 19,-227-30,1-1,-1-3,1-1,-1-2,19-4,106-10,22 5,-110 8,149-17,-99 8,76 3,83 14,47 1,-10-24,-232 14,1 3,32 7,172 22,-120-9,97-5,64-23,-231 8,-1 4,1 4,7 6,121 23,73 8,-190-31,79-4,-22 1,-48-1,245 2,140-5,-346-6,-118 0,0-3,0-1,4-4,72-8,39 3,23-3,-93 5,20-2,96 0,-135 15,-24 0,1-2,33-6,-36-3,-31 6,1 0,6 1,36-2,1 3,-1 2,1 3,-8-1,522 6,-559-9,0 0,0 0,0-1,-1 0,1-1,0 0,-1-1,0-1,2-1,21-6,-20 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3:28.40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0,'4'2,"3"1,3-1,3 0,2 1,2 1,0-1,3-1,3 0,2-1,0-1,-3 0,3 4,-1 1,-2 0,-2-1,-3-1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3:30.74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0,'134'7,"7"-1,-135-6,-1 0,0 1,0-1,0 1,0 0,0 1,0-1,0 1,1 1,9 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03:32.88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0,'396'0,"-381"0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2:43.80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26,'17'-1,"-1"0,1-2,11-2,-7 0,19-1,28 2,1 3,18 4,-60 0,1 2,-1 0,11 5,-7-2,-1-1,12 0,-8-4,-27-3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1:33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0,'17'1,"-1"1,8 1,20 2,31-4,-38-2,21 3,-39 1,0 1,5 1,-6 0,0-1,12 0,44-1,31-4,-26-1,-54 2,0 2,0 0,6 2,2 0,-1-1,2-2,16-2,-5 0,-27 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3:07.76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0,'1'0,"0"1,1-1,-1 1,0 0,0-1,0 1,0 0,0 0,0 0,0-1,0 1,0 0,0 1,5 3,5 4,0-1,1-1,0 1,0-2,1 0,0 0,0-2,0 1,1-1,10 1,-1-1,1-1,0-1,23 0,-24-1,-1 1,0 1,5 2,-1 0,-1-2,10 0,-19-3,20 3,-26-1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3:09.20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1,'26'0,"81"0,12 7,-45-3,14-4,-69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3:55.0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54,'70'1,"81"-3,-113-2,37-9,-41 6,-1 2,34-1,-40 4,-1-1,15-3,-26 3,8-1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3:56.6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0,'16'2,"0"-1,0 2,0 0,12 4,-5-1,14 1,15-2,1-2,5-3,67 4,86 3,-192-7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3:58.8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23,'340'7,"91"-3,-381-6,0-3,25-6,-57 9,0 0,0 2,4 0,-4 0,1 0,11-3,-20 1,-10 1,0 1,0 0,0 0,0 0,0 0,0 0,0 0,0 0,0 0,0 0,0 0,-1 0,1 0,0 0,0-1,0 1,0 0,0 0,0 0,0 0,0 0,0 0,0 0,0 0,0 0,0-1,0 1,0 0,0 0,0 0,0 0,0 0,0 0,0 0,0 0,0-1,0 1,0 0,0 0,0 0,0 0,1 0,-1 0,0 0,0 0,0 0,0 0,0-1,0 1,0 0,0 0,0 0,0 0,1 0,-1 0,-7-1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0:13.1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61,'206'-7,"-90"1,22 6,-66 1,-1 2,0 4,23 6,65 7,-40-5,-61-6,-27-5,54 7,1-3,12-3,39-6,110 1,-137 5,27 1,23-8,16-7,-125 4,-9 0,7 2,-19 3,-18 0,-28 0,-338 11,-107 0,71-24,166 5,-97 6,172 3,122 1,1 0,-24 6,17-3,-18 1,13-5,17 0,0 0,0 1,-12 3,-14 5,-1-3,-39 1,36-7,31-1,17 0,6 0,13-1,-1-1,0-1,0 0,0-1,2-1,38-9,2 4,1 3,6 3,116-1,-52 2,6-7,5 0,84-5,-77 4,-21 3,136-27,-165 21,11 3,80 3,-146 7,6-1,49 0,17 4,-19 8,-8 0,30 4,-34-4,-78-9,0-1,1 1,-1 0,0 0,0 0,0 0,0 1,1 0,-4-1,0-1,0 1,-1-1,1 1,0 0,0 0,0-1,-1 1,1 0,-1 0,1 0,0 0,-1 0,0 0,1 0,-1 0,1 0,-1 0,0 0,0 0,0 0,0 0,0 0,0 0,0 0,0 0,0 0,0 0,0 0,-1 0,1 0,0 0,-1 0,1 1,-3 4,0 1,0 0,-1-1,0 0,0 0,-1 0,1 0,-4 2,0 0,0 0,-1-1,0 0,0-1,-4 2,7-4,-1-1,1-1,-1 1,0-1,0 0,0-1,-3 1,-14 1,-14 0,0-1,-101 16,52-6,-69 0,-128-19,82 0,104 7,-10 0,-55-9,31-2,-2 6,-134 6,105 0,78 0,-13 0,-79-10,159 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0:19.5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95,'1'0,"105"-3,-85 1,1-1,-1 0,19-7,-26 6,45-14,1 2,1 3,20 0,28 6,-1 5,64 8,-161-6,1 1,-1 0,0 1,1 0,-1 1,0 0,0 1,0 0,9 5,50 30,-12-6,14 2,-12-9,8-2,-47-15,-21-9,1 0,-1 0,0 0,0 0,0 0,1 0,-1 0,0 0,0 1,0-1,1 0,-1 0,0 0,0 0,0 0,0 0,1 1,-1-1,0 0,0 0,0 0,0 0,0 1,0-1,0 0,1 0,-1 0,0 0,0 1,0-1,0 0,0 0,0 0,0 1,0-1,0 0,0 0,0 1,0-1,0 0,0 0,0 0,0 1,-1-1,1 0,0 0,0 0,0 0,0 1,0-1,0 0,0 0,-11 5,11-4,-31 8,-1 0,1-2,-1-1,-1-2,-3-1,-148 4,26-3,148-3,-29 2,-37 7,-45 14,50-10,-1-3,-62 1,71-10,-59-4,113 1,0 0,0-1,0 0,1 0,-1-1,1 0,-1 0,1-1,0 0,-4-3,12 6,0 1,-1 0,1 0,0 0,-1-1,1 1,0 0,-1 0,1-1,0 1,0 0,-1-1,1 1,0 0,0-1,0 1,-1-1,1 1,0 0,0-1,0 1,0-1,0 1,0 0,0-1,0 1,1 0,-1 0,0-1,0 1,0 0,1 0,-1-1,0 1,0 0,0 0,1 0,-1 0,0-1,1 1,-1 0,0 0,0 0,1 0,-1 0,19-4,36 2,39 3,-20 1,-39-1,0 3,1 1,40 4,285-3,-236-7,-92-1,-1-1,0-2,24-6,-12 2,26-2,28 5,37 3,99 11,-96-3,206 24,-69-3,99-19,-4-16,-289 6,-1-4,39-9,-52 6,1 2,24 2,137 4,-136 3,-86-1,-1-1,1 0,0 0,0 0,4-2,-10 3,0-1,1 1,-1-1,0 0,1 1,-1-1,0 0,0 0,0 0,1 0,-1 0,0 0,0 0,-1 0,0 1,1-1,-1 1,0-1,0 0,0 1,1-1,-1 0,0 1,0-1,0 0,0 1,0-1,0 0,0 1,0-1,-1 0,1 1,0-1,0 1,-1-1,1 0,0 1,0-1,-1 1,1-1,-1 1,1-1,-3-3,0 1,0 0,0 0,0 0,0 1,-1-1,1 1,-1-1,0 1,-36-17,29 15,-55-22,-31-6,49 17,21 7,1 0,-1 2,-1 1,1 1,-1 2,1 1,-1 0,0 2,1 2,-1 0,1 2,0 1,-4 2,2 0,0-1,0-1,-1-2,1-1,-2-1,-27 3,-53 11,7-1,-87 5,-1-10,-1-7,-62-13,244 9,-71-5,-40-10,120 16,0-1,0 1,0-1,0 1,1-1,-1 0,0 0,0 0,0 0,1 0,-1 0,0-1,2 2,-1-1,1 1,-1-1,1 0,0 1,-1-1,1 0,0 1,-1-1,1 0,0 1,0-1,0 0,0 0,0 1,0-1,0 0,0 0,0 1,0-1,0 0,0 0,0 1,1-1,-1 0,0 1,1-1,-1 0,0 1,1-1,-1 0,1 0,2-3,0 1,1-1,0 0,0 1,0 0,0 0,0 0,1 0,-1 1,5-3,6-3,-14 8,22-13,-1 1,5-1,-18 10,-1 0,1 0,0 1,0 0,0 0,0 1,9 0,255 4,-135 3,13 6,87 6,60 3,-251-16,150 5,74-9,-141-3,-54 1,-10 0,0 2,7 4,-65-4,0 0,0 0,0 1,0 0,0 1,-1 0,7 3,-13-6,0 1,0-1,0 1,0-1,0 1,0 0,0-1,0 1,0 0,0 0,-1 0,1 0,0-1,0 1,-1 0,1 0,-1 0,1 1,-1-1,0 0,1 0,-1 0,0 0,0 0,1 0,-1 1,0-1,0 0,0 0,-1 0,1 0,0 0,0 1,-1-1,1 0,0 0,-2 2,0 0,0 0,0 0,0 0,0-1,0 1,-1 0,0-1,1 0,-1 0,-2 2,-17 9,0 0,-1-2,0 0,-19 5,-100 27,131-40,-46 10,0-1,0-3,-1-3,0-2,-10-3,-610-3,498-4,-55-15,31 5,-28-3,195 15,10 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1:20.5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1 178,'135'7,"0"-1,797-7,-833 5,6 5,56 2,653 0,-743-11,60-6,40-9,-66 5,-4 4,19-1,-112 6,40-5,42-10,-47 8,1 2,-1 2,32 1,50-5,229-51,-314 54,0 1,0 2,13 1,-6 1,-1-2,9-3,73-19,-58 10,-36 9,0 1,18 1,69 3,-62 1,-48-1,258 4,0 14,-197-10,1-3,0-4,28-4,112-6,21 9,-80 2,134 8,-41 7,217-16,-165 2,11-1,-102-19,235 11,-403 6,-15-1,1-1,-1-2,3 0,0-1,0 1,10 1,60 2,88-5,-180 6,51-4,1 2,-39 3,0 0,-1 1,1 1,0 0,2 2,117 37,-128-39,-7-3,0 1,1 0,-1 0,0 0,1 0,-1 1,0-1,0 1,0 0,-1 0,1 0,0 0,1 1,-4-2,0-1,0 1,1-1,-1 1,0-1,0 1,1-1,-1 1,0-1,0 1,0-1,0 1,0-1,0 1,0-1,0 1,0 0,0-1,0 1,0-1,-1 1,1-1,0 1,0-1,0 1,-1-1,1 1,0-1,-1 1,0 0,0 0,0 1,0-1,-1 0,1 0,-1 0,1 0,-1 0,0 0,-13 5,-1-1,1 0,-1-1,0-1,0 0,-12 0,10-1,-80 7,-32-2,-99-7,224 0,-561-32,463 20,28 3,-52 1,-104-3,20 0,-290 10,260 2,154 1,-28 6,47 1,-22 2,-160 4,-129 8,260-11,-9 0,84-8,-31 8,29-4,-19 0,-178 15,-109 4,170-11,-11 2,79-16,-45-8,17 1,-281 10,83 0,284-5,0 3,-14 3,-28 4,-20-4,-35 3,-73 5,199-14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1:24.5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1,'43'1,"33"5,-25-3,51-2,-67-1,-21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1:25.8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0,'2'0,"6"0,9 2,6 1,8 0,4-1,-1-1,-4 0,-3 0,-2 3,2 1,3 0,0-1,-6-1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6:58.9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1,'121'6,"-25"0,30-6,27 2,-103 2,35 9,-12-2,10-4,1-3,10-5,-82 2,1 0,-1 1,0 0,0 1,2 1,35 7,75-1,-50-5,0-3,1-3,10-1,284 3,-329 0,-1 1,29 7,-52-5,-1 0,4 2,8 2,-16-4,1 0,0 1,9 6,-10-4,1-2,1 1,2-1,14 6,24 10,-36-15,0 0,1-2,0 0,9 0,-4 0,26 3,0-2,20-1,101-5,-62 0,1815 1,-1911 0,0-1,0-1,0 0,0 0,-1-1,2-1,20-8,13-7,-24 9,0 1,0 1,1 1,7-1,-11 5,0 2,18 0,9-1,-35 1,-1-1,0 0,2-2,24-4,29 3,1 2,33 5,-13-1,346-1,-411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1:30.5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96,'113'5,"-8"1,-83-6,1-1,-1-1,18-4,96-18,-71 13,58-2,-54 10,-17 1,13-4,17-3,43 3,84 6,-87 1,26-2,154 3,-242 2,40 9,-38-4,26 0,-69-9,78 5,46 10,-40 2,114 14,-192-30,1-1,18-3,-4 1,42-2,156-9,-177 8,1-4,6-4,-8-3,-12 2,-11 7,7 0,19-3,1-1,0 3,43 2,132 5,-112 2,-66-1,-1 3,4 3,-29-1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5:01.8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0 231,'29'2,"0"1,0 1,-1 2,6 2,5 1,24 1,16-3,16 2,-24-1,48-2,71-6,-84-1,19 0,167 2,-200 3,-18 0,61-5,280-7,-292 8,25 6,9 7,-16-1,39-6,601-8,-491 3,-266-2,1-1,-1-1,22-5,69-23,-83 23,1 1,-1 1,1 2,0 2,0 1,16 2,-29-1,0 0,0-1,0-1,0 0,0-2,-1-1,1 0,6-4,1 0,0 0,1 2,0 0,24-1,40 5,23 4,-22 1,376 3,93 1,-491-2,0 2,49 12,67 6,-75-17,0-4,5-6,-67-3,-1-1,26-9,-26 5,1 3,30-2,-68 9,555-43,-553 42,43-5,53 0,1427 9,-1481-4,1-2,-1-2,8-5,263-29,-96 15,-133 10,-28 4,1 2,61 2,-4 8,154-1,-2-13,-213 8,0 2,49 6,33 9,-4 1,36-7,-163-5,0 1,0 0,0 1,3 2,24 4,53 2,-80-9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5:06.81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0 317,'4'0,"0"1,0 0,0 0,0 0,-1 0,1 1,0-1,-1 1,0 0,1 0,9 5,28 10,0-2,1-1,7-1,36 6,11-2,-4-5,1-4,31-4,187-11,-276 6,79 0,0 6,6 5,0-1,0-5,28-6,238-4,-156 5,-80-4,25 0,116 9,-183-2,-29-3,-1-4,40-8,-43 5,42 2,76 7,-59 1,-15-4,0-5,70-14,-120 12,64 0,71 9,-104 1,301-8,-265 4,39 1,144-7,-151-10,147-37,-194 35,88-1,-122 13,-3-3,-53 7,0 1,0 1,0 1,5 2,165 15,110 5,153-19,-234-3,-85-3,-6-1,-107 4,-1 0,13-5,-4 1,5 2,73-1,51-4,-103-1,-36 5,19-1,96 2,68 10,-54 0,-57-6,52 2,-41 7,27 2,14-9,-36-1,27 10,-78-1,-37-4,18 0,232-3,-157-5,-30 1,-1-4,79-15,-80 6,0 3,1 5,13 4,554 3,-372-12,-186-3,-3 0,24 0,4-7,10 1,-21 3,1-4,34-6,-124 24,-3 0,17-5,-17 3,0 1,0 1,15 1,72 2,-59 1,81-2,38 1,11 8,-47 9,-55-6,14-3,-3-1,0 3,17 8,-69-9,-16-4,0-1,7 0,84 2,58-6,-138 0,268-20,-280 18,21-1,0 3,-20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6:42.7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1,'5'1,"1"-1,-1 1,0 0,0 1,0-1,0 1,17 4,1-3,0-1,-1-1,1-1,0-1,5-2,37 0,29-4,10 1,48 6,-138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6:49.3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1,'270'9,"270"6,-250-8,-206-5,14 1,-71 1,12 3,-13-3,22 3,19-2,58 3,-77-8,-26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6:53.0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0,'23'2,"-1"0,1 1,-1 1,6 3,-2-1,1-1,-1-1,1-1,160-1,-1 0,208 4,-375-6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6:54.6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1,'110'6,"-10"0,-11-5,131 4,-25 0,-157-3,0 1,7 3,37 4,38-7,-104-3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6:56.6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1 104,'179'-4,"-137"0,0-1,-1-2,11-4,-1-2,58-14,-85 22,1 2,0 1,14 0,3 2,0 1,1-2,-1-2,7-2,-15 0,0 1,0 2,1 1,-1 2,10 2,33 1,38-3,-73-1,-33 0,0 1,0 0,7 1,6 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8:12.327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0,'665'0,"-600"3,-1 2,0 3,16 7,44 3,15-5,-79-7,209 8,-219-12,84 6,-51-2,66-3,-97-6,28 0,-1-3,42-10,-71 6,0 2,49 0,380 6,-241 3,66-1,-286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48:15.184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1,'71'0,"376"9,-278-1,99 8,-198-5,54 14,-56-9,68 5,50-1,231 16,-178-34,-180-3,-19-1,0-1,6-4,-8 2,1 1,16 1,984 4,-1021-1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7:03.1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27,'240'9,"-175"-7,12 2,26 12,-35-5,-22-5,-5 0,19 4,-6 1,52 2,-102-13,85 5,67-5,-59-1,2258 1,-2339-1,0-1,0 0,0-2,0 1,5-4,-1 1,-1 1,1 1,4 1,7 1,19 2,-27 1,0-1,0-1,17-4,19-7,-24 4,-1 2,1 1,21 0,-42 5,0 1,-1-2,1 0,-1 0,1-1,6-3,8-1,0 2,0 0,0 2,1 1,3 1,60-3,112-7,29 11,-86 0,-104-1,-26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7:01.3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14,'215'7,"-143"-4,0-3,18-5,328-11,-362 15,-25 0,1 1,0 1,-1 2,15 4,65 22,-109-29,4 2,1 0,-1 0,0 0,2 2,-7-3,0-1,0 0,0 1,-1-1,1 1,0-1,0 1,0-1,-1 1,1-1,0 1,-1 0,1-1,-1 1,1 0,-1 0,1 0,-1-1,1 1,-1 0,0 0,0 0,1 0,-1 0,0 0,0-1,0 1,0 0,0 0,0 0,0 0,0 0,0 0,-1 0,-4 10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7:03.1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1 155,'16'0,"0"-1,-1-1,1-1,12-3,59-22,-42 13,4 1,85-14,93-4,-112 16,-43 10,-1 3,48 4,-22 1,553-3,-632 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7:31.6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76,'96'1,"110"-3,-100-9,9 0,110 10,-131 2,-65-3,1-1,-1-1,16-4,-9 0,33-1,190 6,-151 5,-1-4,15-6,-27 2,1 4,-1 5,1 3,3 5,-10 3,-36-5,41 2,-72-11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37:36.05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0 189,'249'6,"88"-2,-233-8,95-18,-32-10,-43 6,-77 20,1 2,35 1,14 0,16-7,67-4,-61 16,0 4,21 8,129 23,-221-32,33 0,-25-2,10 3,89 13,131-1,-236-17,23-1,71 10,87 24,56 8,-176-30,63-4,-234-6,-44 7,-70 15,169-23,5-1,-171 23,106-17,-45-2,-219-17,2 0,96 1,108 4,-61 5,122 7,1 3,0 0,-1-2,-38-5,-29 2,85 3,1 1,-4 4,5-1,0-2,-16 0,-241-5,160-3,-259-10,296 5,-30-10,30-5,85 18,10 2,-1 0,1 0,-1-1,1 0,-6-2,13 4,0 0,0 0,0 0,0 0,-1 0,1 0,0 0,0-1,0 1,-1 0,1 0,0 0,0 0,0 0,0 0,0 0,-1 0,1-1,0 1,0 0,0 0,0 0,0 0,0 0,0-1,0 1,-1 0,1 0,0 0,0 0,0-1,0 1,0 0,0 0,0 0,0 0,0-1,0 1,0 0,7-3,16-1,213 0,-42 2,34-16,-150 8,70-20,-110 20,2 2,-1 2,1 1,2 2,124 3,0 1,-110-4,53-8,-31 1,0 3,20 3,-10-1,-1-4,23-8,-104 16,96-17,-34 6,1 2,49 0,-11 9,131-7,5-15,-178 20,-26 1,31-4,111-19,-128 15,-24 4,-1 2,1 1,1 1,-10 1,0 1,0 1,0 0,0 2,0 0,0 2,6 2,47 14,-35-11,30 14,-57-20,-1 1,0 0,0 1,0 0,0 0,-1 1,0 0,3 4,-9-7,0 0,0 0,0 0,0 0,0 1,-1-1,0 1,0-1,0 1,-1 0,1 0,0 4,-1 1,0 1,-1 0,0-1,0 1,-2 5,2-11,-1-1,0 1,-1-1,1 0,-1 0,0 1,0-1,0-1,-1 1,1 0,-1 0,0-1,0 0,0 1,-3 1,-4 3,1-1,-2 1,1-2,-1 0,-2 1,6-4,-1 0,1 0,-1 0,0-1,0-1,-6 1,-12 1,-11-2,-13 2,-44 8,-32 3,104-12,0 1,0 1,-12 4,20-4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0:33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1 173,'87'-1,"100"3,-35 14,-104-10,20 3,-12-1,0-3,13-1,163-11,-64 1,-144 4,1-1,-1 0,0-2,1-1,5-3,34-8,0 3,31-1,15 3,7 5,-23 6,16 0,-77-3,8-2,28-4,108-1,-109 8,41-6,41-2,118 15,-45 1,189-5,-379 1,26 5,-2 1,96 2,139-10,-223-3,122-3,-150 8,9 0,1-3,47-7,92-17,13 7,-19 13,-159 4,10-4,17-2,18 5,0 3,28 4,47 2,-86-5,31 5,-39-2,-13-1,14 4,-19-2,-12-1,0 0,20 6,-18-3,19 2,3 1,-24-5,17 1,-16-3,12 4,-12-2,1-2,0 0,-1-1,1-1,3-1,-13-1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0:36.0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95,'849'0,"-698"-4,67-14,-141 6,-38 6,36-1,-52 6,65-2,75-14,-66 5,55 0,77 10,-143 3,-64 0,0 1,0 1,-1 2,5 1,4 1,23 2,106 14,-18-4,-45-5,-68-11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0:42.2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1 199,'77'2,"24"6,135 5,2-13,-5 1,-107 5,13 0,289-6,-201 0,-26-11,-185 9,28-2,21-2,-31 4,29-7,-24 3,4 1,1 3,24-2,-1-3,28-8,-57 9,1 1,25 1,-27 2,20-2,20-5,-24 1,1 3,10 2,109 4,-65 0,469-1,-541-2,0-1,1-2,32-3,107 1,28 7,-61 2,224-2,-294-3,34-7,-30 2,72-7,-87 6,-30 3,15 0,102-11,-75 7,63 0,322 9,-211 2,-233 0,0 1,0 0,12 4,20 2,23-2,71-5,22 2,-102 0,-12-1,-1 2,3 3,423 62,-388-60,5 1,60-2,383-9,-460-2,22-5,47-3,-107 10,-1-2,1 0,13-5,-20 3,0 1,1 2,-1 1,6 2,9-1,16-3,-2-1,-30 3,-1-1,0-2,6-2,-7 1,-1 1,1 1,11 0,79 4,-50 0,126-9,-149 6,-4 0,-20 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0:44.9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3,'70'-1,"0"0,11 4,9 8,-50-5,33 1,115-7,-85-1,-89 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1:00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1 368,'66'-1,"2"0,4 4,-52-1,1 1,0 2,1-1,17 2,64-2,31-4,-44-2,1248 2,-1132-5,-27-1,-64 7,70-3,-119-3,7-4,12-1,536-43,-328 26,-243 22,5 0,4 3,164-7,-77-1,28 5,-122 3,35-6,12-2,48-2,-61 3,33 3,665 7,-718-4,30-6,37-2,227 10,-185 2,-68-1,392-9,-186 6,-189 4,295-1,-330 3,6 5,37 2,187-7,93 5,-244 3,9-8,-165-3,-1-2,0 0,0 0,0-1,9-4,-4 2,-1 1,8-1,8 2,27 0,9-1,71-17,-2-5,6-9,-81 23,0 2,30 1,-22-2,-37 5,9 1,16-1,52-13,-89 14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1:04.2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0 118,'311'0,"-290"-1,-1-1,0-1,6-2,1 0,13 0,326-9,-312 12,0-3,51-12,-51 8,0 1,51 1,87 14,-25-1,-26-6,69 1,-83 9,-2 0,43-6,-1-8,64-14,-46 4,64-7,-177 12,53 2,71 8,-81 0,1504-1,-1596 1,0 2,0 0,7 2,0 1,3-2,11-1,-11 0,14 2,-8 3,-4-1,0-2,1-1,13-1,9-4,-42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7:05.9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1,'930'0,"-923"0,0 0,1 1,-1 0,0 0,0 1,0 0,0 0,5 2,-1 0,0 0,11 1,-10-2,0 0,5 3,-7-2,1-1,0-1,0 0,3 0,-6-1,-1 0,1 1,-1-1,1 1,-1 1,0-1,0 1,0 1,4 1,-5 0,0-1,-1 1,1 0,0 1,0 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1:07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1 222,'1260'0,"-1228"-1,1-1,24-6,64-16,-32 5,-7 5,42-1,-47 9,123-8,-61 7,0-7,65-17,-167 23,2-3,-15 4,0 2,0 0,0 1,6 1,1 1,95-6,-51 0,0 3,3 4,-40 2,0 2,0 2,-1 1,0 1,1 3,193 64,-211-68,0-1,0-1,0 0,10-1,-12 0,8 2,0 1,-1 1,20 9,6 1,-34-11,-4-1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2:14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1,'29'0,"1"1,0 1,15 4,3 2,10-2,39 6,-59-2,-27-6,-1-1,11 1,-6-2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2:18.0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25,'5'1,"0"0,0 0,0 0,0 0,0 1,1 0,8 3,24 4,1-1,28 1,-15-3,7 5,-28-5,0-2,30 1,62-5,-75 0,1163-1,-1117-3,10-4,52-4,-22 0,-73 5,37 2,119 11,-76 0,2-7,374-10,-398 12,134-2,-202-2,-1-3,43-10,-32 7,1 2,33 1,124 6,-99 1,-114-1,39 0,1 2,29 5,2 5,-59-10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3:01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1 148,'501'-7,"-487"6,402-3,-348 10,20 5,-19-2,12-2,367 7,-185-15,-230 3,-1 1,0 2,23 7,42 5,-18-10,1-3,56-6,-43-4,32-1,53 13,-81-2,58-6,-39-4,114-10,-34-1,-105 12,49 4,39-1,66-17,147-5,55 24,-167 1,-219-4,0-2,1-3,77-7,-53 11,71-6,-14-10,-54 6,39 1,19 1,-53 4,34 2,-12 8,142-3,-233-2,18-3,-21 2,-1 1,20 1,29 5,32 7,17 1,307-4,-354-7,27 3,0 5,41 1,72-7,3-1,-59 10,22 0,-116-10,0 0,53 8,295 35,-222-33,37-9,-135-8,80-16,-71 8,33 2,-40 7,10-1,87 7,34 16,321 12,-489-32,39-6,-35 2,-13 2,0-3,-1-2,13-5,-21 2,-20 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3:04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1 142,'68'-3,"14"-4,22-1,80 4,-29 1,-40-8,-62 5,20 1,88-1,59 0,-73 0,104-20,-173 17,30 2,-27 4,-52 0,341-22,12 22,-212 4,-118 0,48 9,50 13,-49-6,22-2,10-10,1-6,72 2,-25 14,-34-3,354-4,-484-8,44 3,-1 2,33 8,49 4,55-8,9-9,-102-1,10-4,24-6,-108 6,0-1,24-8,24-5,96-11,14 6,-126 20,29-5,-28 1,-40 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3:24.9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56,'5'1,"1"0,-1 0,1 0,-1 1,1-1,-1 1,5 3,14 4,5-2,19 2,-17-3,7 2,-7-1,0-2,0-1,1-1,0-2,14-2,185-8,-188 6,4 0,19-5,-2 0,0 3,0 3,10 3,-46-1,36-2,38-8,-11 1,122-6,-136 5,-41 4,24 1,21 4,9 1,8-11,-81 10,0-1,1-1,2-2,17-3,-18 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3:28.4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1 177,'31'0,"48"0,71-9,229-37,-302 35,-22 3,1 3,4 1,145 4,182-6,-296 2,-34 2,36-6,-92 8,82-13,0 5,8 3,-21 3,39-6,-84 5,4 0,-2-1,1-1,3-3,-15 4,-1 1,1 0,0 1,6 0,64 1,-49 2,271 5,19 1,-285-5,0 2,-1 2,20 6,-2-1,9-1,83 12,-99-12,0-3,1-1,24-3,-14-6,6-4,-64 6,62-10,-44 7,0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3:31.1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36,'76'0,"99"0,9-9,48-9,69 9,438 11,-395-3,-287 4,0 2,17 5,-47-6,-20-3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3:33.3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0 129,'6'1,"-1"-1,0 1,0 0,0 1,0-1,0 1,18 4,18 0,0-2,0-2,31-3,-25 0,311 10,-171 5,173 8,172-27,-379 1,-24 2,-6 1,66-12,-72-2,103-10,-187 20,0-1,18-7,4 0,-22 5,-10 2,0 2,18-2,142-2,-134 6,-24 2,-1-1,0-2,0 0,2-2,7-2,1 1,22 0,68 0,-46 3,2-4,-14-1,40 2,-89 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3:43.6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1 153,'595'7,"-113"-3,-425-7,1-2,29-8,-26 3,83-13,-102 16,21-2,0 2,18 2,75-1,-8 0,6 7,-49 0,-18-1,1-4,31-7,-72 6,1 1,13 3,94 6,-62-1,45-5,96-7,4 2,-79-1,15 8,-55 0,816-1,-768 10,-60-2,426-1,-334-8,413 1,-570-2,34-6,5 0,95 2,45-3,-28-2,31 8,-21 3,263 5,27 2,-449-10,29-4,9-2,408 3,-305 7,-137-1,-34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7:30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0 107,'15'-5,"1"1,0 1,-1 0,1 1,15 0,-15 1,188-7,14 9,-54 0,2379-1,-2523-1,-1 0,1-1,16-5,56-18,-49 13,34-5,-22 9,1 3,10 2,114 4,-61 1,668-2,-770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3:50.0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36,'725'0,"-572"-6,-6 0,-92 6,36 0,59-9,-20-1,1 6,114 11,55-2,-257-3,33 6,3 0,67 5,35 3,-61-6,23 10,67 7,-5-5,130 14,-266-35,-1-2,22-5,103-6,-29 3,-88 2,22-2,80-18,-112 17,-35 6,5-3,14-2,-1 2,1 2,9 2,-32 0,0 0,10-3,-9 0,22 0,-32 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3:52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1,'36'10,"1"0,-1-3,23 2,111 4,-53-5,79 4,-7 0,-106-2,26 1,-22-10,26-5,-27 0,35 5,371 8,-379-10,23-5,-10 0,291 6,-194 0,181 20,-145-4,-175-12,-1 5,51 12,-70-11,-1-2,1-3,1-3,-1-3,0-3,156-12,-192 14,16-2,9-3,15-7,-11 3,19-1,-20 8,27-4,-62 3,-1 0,1-1,-1 0,0-2,36-12,-16 8,-25 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4:08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0 153,'262'0,"-236"1,1 1,5 2,23 3,218 12,290-5,-443-14,203-13,-160 5,-111 3,0-2,16-6,18-2,87-6,-85 12,48-8,78-9,-83 20,-58 3,8-4,31-3,-55 6,22-7,-39 5,26 0,25 4,54-3,-121 3,15-1,2 2,-29 1,1 1,-1 0,-1 1,1 0,7 3,47 14,-47-15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4:23.3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1 209,'102'6,"-16"-1,-42-4,-1 2,12 3,200 28,-83-16,7 0,-119-10,55-1,61-7,-72-1,-90 1,239-3,-132-2,10-8,-35 4,20 4,95 4,-116 2,170-13,-131-5,-106 13,17-4,1 0,2 3,98-13,-61 7,32 1,-83 7,27-5,19-2,170-18,-120 11,77 1,-126 16,63-4,-115 2,0-2,-1 0,27-9,-34 7,-1 1,1 1,0 1,0 1,16 0,128-2,-7-1,-61 7,46 10,9-3,108-8,-123-2,1375 1,-1474-1,0-3,10-2,-1-1,2 3,21-2,-21 1,4 3,100 7,24 0,-69-9,54-11,61-6,-172 18,-16 2,1 2,-1 1,11 4,32 2,451-1,-334-8,-172 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4:26.5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1 177,'1490'0,"-1407"-3,18-6,66-3,-109 9,46-10,16-1,-67 9,-1-2,47-13,-30 5,36-1,-35 6,-14 3,1 2,40 3,-67 1,-1-1,18-5,1 0,63-4,99 4,-135 7,81 2,-4 17,-25-2,37-8,57-8,-151 2,-1 2,12 5,16 2,171 4,2-15,-167-1,98-10,-171 8,113-16,-22 2,-104 15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4:29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25,'1964'0,"-1812"-6,-16 0,65 6,35 0,-121-6,13 0,809 5,-453 2,-462-1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7:32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1,'67'0,"49"0,62 9,-37 2,76-8,746-3,-872 4,54 10,-114-10,57 9,23 2,89-5,65-10,-106-1,-32 2,147-3,-149-9,3 0,202 9,-168 4,252-2,-389-2,0 0,0-2,24-6,-10 1,2 3,17-6,-38 8,1 0,10 0,101 1,-119 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7:34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1,'105'4,"92"17,-53-4,-40-4,21 1,220-1,212-14,-532 0,0-1,15-4,20-3,99 2,46 8,-62 0,331-1,-454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7:37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0,'4'2,"-1"0,1 0,0 0,-1 0,1-1,0 1,0-1,0 0,0 0,0-1,3 1,-2 0,21 2,0-1,5-1,3 0,2 2,455 42,-488-45,147 6,-36-2,-21 6,0-1,275-5,-209-5,-123 1,3 0,1-1,-1-1,13-5,-8 1,36 0,-30 3,24-7,4 0,296-3,-311 14,-1 0,21-3,-56-2,15-3,-13 2,8 0,101-5,-68 6,47 3,-58 2,-54-1,1 0,-1 0,0-1,0 1,0-1,2-1,5-3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7:52.3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0,'153'6,"-6"1,-82-8,-18 0,0 2,19 3,239 30,-81-17,-195-15,250 1,-158-5,-115 2,106 1,41 8,33 2,79-8,-217-3,-3 1,6 3,17 1,-31-1,30 6,4 1,24-3,15-4,97-4,-76-1,-110 2,0 1,0 1,6 2,0 0,19 1,43-3,1-4,-1-4,43-9,-99 11,28 2,12-1,-37-3,3-1,25-3,96-11,-106 12,-1 3,1 1,8 3,-43 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7:33.6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0 132,'5'0,"0"1,0 0,0 0,5 1,13 3,41 0,63-5,-49-2,1578 2,-1637-1,0-1,-1 0,0-2,9-3,29-5,-2 4,-25 5,0-2,20-6,28-12,13-10,-80 29,1 1,-1 0,1 0,0 1,7 0,10 0,14 2,7-1,77-11,193 11,-166 2,-136-1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8:37.2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1 189,'6'0,"0"-1,1 0,-1 0,0-1,2-1,18-3,45-3,37 2,-19 1,-54 2,10-4,18-2,-36 6,16-1,25 1,-27 2,0-3,36-8,-47 8,-3 1,0 2,5 0,10 1,7-3,1 3,37 5,38 3,24-6,-55-1,585 5,-630-7,-1-3,23-5,-39 5,28-4,-2-1,6 3,51-1,96 7,-152 4,91 3,-142-7,0 0,0 0,0-1,0 0,-1 0,1-1,-1 0,1 0,2-3,0 1,1 0,0 1,11-3,-17 6,1 1,-1-1,0 1,1 0,-1 0,1 0,-1 1,0 0,3 1,10 3,-1 0,3 3,-1-1,82 36,-76-32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8:46.8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46,'332'0,"-254"3,0 4,8 5,37 4,-12-3,-16-2,27-2,-20-5,7 0,26-6,188-12,276 8,-359 7,1192-1,-1266-5,17-8,-112 3,12-4,58-9,-1 16,-1 0,137-8,1 15,-114 2,-126-2,245-8,-192 5,0 3,53 8,26 9,8-1,-86-5,0 3,36 12,50 9,421 40,-401-65,-31-2,-79 3,-49-5,1-2,5-1,73-6,36-8,-52 3,9-1,111-6,-10 12,106-5,128-31,-271 21,-102 10,168-12,-165 16,39-2,-77 4,33-7,17-1,-18 8,1 3,36 7,137 24,-27-5,1-10,121-8,42-1,-192 4,89-10,-175-7,54-2,-117 6,0-3,23-4,2 1,0 3,63 4,-58 1,158 5,24 0,1075-6,-1232 3,30 9,-58-6,23 6,-39-5,30 0,28 1,18 7,-23-2,32-2,-88-10,80 4,-3 1,28-7,-44 0,-48 4,41 7,-34-3,10-2,60 3,14 8,-147-15,92 6,79-5,-171-2,17-1,-1-2,0 1,3-3,4 0,13 0,5 2,-17 2,16-3,-16-1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48:51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0 130,'95'-3,"79"-14,-75 8,1 4,0 5,0 4,16 6,-59-4,12 2,-1-3,23-3,54-16,-72 6,456-38,-501 44,-2 0,-1-2,10-2,-8 1,0 1,1 1,4 1,84 2,-1-1,515-8,-530 9,-71-1,1-2,21-5,-16 3,25-2,87 6,46 10,-155-7,139 11,26 0,-123-8,89 2,-122-5,37 7,21 2,-51-6,27 6,26 4,12-10,22-5,-97 0,15 2,0 3,23 7,-1-1,-30-5,185 19,-131-18,27-5,-74-1,50 6,12 4,0-6,27-6,-65-4,-38 1,-1 2,3 3,-44-1,154 6,-100-6,46-7,-46 1,34-4,30-10,-33 6,43-1,-86 10,248-19,-267 23,-8 0,0 0,0-1,14-3,10-2,-1 1,41 0,-16 2,-49 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53:26.9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1,'40'0,"-1"2,37 5,-18 1,0-3,1-3,2-2,-23 2,0 1,33 8,-26-4,160 19,-147-20,0-3,21-3,-52 1,0 2,19 4,4 0,16 3,30 11,-35-7,50 4,-75-16,6-1,-19-1,0 1,0 0,20 6,10 6,-52-13,0 0,0 1,0-1,0 0,0 1,0-1,0 1,0-1,0 1,0-1,0 1,-1 0,1-1,0 1,0 1,-1-2,0 0,1 0,-1 0,0 1,0-1,0 0,0 0,0 0,0 1,0-1,0 0,0 0,0 0,-1 1,1-1,0 0,0 0,0 0,0 1,0-1,0 0,0 0,0 0,0 0,-1 1,1-1,0 0,-9 5,-1-1,0-1,0 0,0-1,0 0,0-1,-5 0,-23 0,-5-2,10 0,-32-1,-1-3,-60-13,-39-8,-7-1,124 18,-43-9,-93-6,140 20,0-1,0-3,1-1,-16-7,-7-1,0 3,-1 3,60 10,-25-3,-8 0,25 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53:31.97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269 0,'23'2,"-1"0,1 2,-1 0,0 1,5 3,5 1,28 3,-31-9,1-1,16-3,-10 1,16 2,98 11,34-6,50-1,-163-4,16 1,-73-1,-1 1,10 3,8 1,292 52,-314-57,0-1,0 1,0 0,-1 1,3 1,-10-4,-1 0,1 0,0 1,-1-1,1 0,0 1,-1-1,1 0,-1 1,1-1,0 1,-1-1,1 1,-1-1,1 1,-1-1,0 1,1 0,-1-1,0 1,1-1,-1 1,0 0,1 0,-1 0,0-1,-1 1,1 0,0-1,-1 1,1 0,-1-1,1 1,-1 0,1-1,-1 1,1-1,-1 1,1-1,-1 1,0-1,1 0,-1 1,0-1,1 0,-1 1,-7 2,-1 0,1 0,-9 1,-137 27,-44-1,125-24,0-3,0-3,-56-8,-10 5,24 1,73-2,-10-3,-28-4,-126-17,99 12,77 13,-16 1,23 2,-1-2,1 0,-1-2,-17-2,-1 1,-1 2,-40 3,66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53:35.0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112 166,'171'1,"197"-2,-294-2,0-3,42-11,-63 11,-1 2,1 2,27 4,-11-1,141 6,-66-1,-96-5,-1 3,47 9,-72-7,-22-6,0 0,1 0,-1 0,0 0,0 0,1 0,-1 0,0 0,1 1,-1-1,0 0,0 0,1 0,-1 0,0 1,0-1,1 0,-1 0,0 1,0-1,0 0,1 0,-1 1,0-1,-6 3,-14-2,10-3,0 0,0 0,0-1,0 0,1-1,-4-1,-17-10,-8-7,10 7,-17-8,35 19,1 0,-1 1,0 0,0 1,0 0,0 0,0 1,-32-4,1-1,-14-6,16 4,0 1,-25 0,-87 0,-209 2,222 6,36-2,-9 0,-50 8,133-4,0 2,0 1,0 1,-3 2,27-8,0 1,0 0,0-1,-2 3,6-4,-1 0,1 0,0 1,-1-1,1 0,0 0,-1 0,1 0,0 1,0-1,-1 0,1 0,0 1,0-1,-1 0,1 1,0-1,0 0,0 0,-1 1,1-1,0 0,0 1,0-1,0 1,0-1,0 0,0 1,0-1,0 0,0 1,0-1,0 0,0 1,0-1,0 0,0 1,0-1,1 0,-1 1,0-1,0 0,0 1,0-1,1 0,-1 0,0 1,0-1,1 0,-1 0,0 1,1-1,-1 0,0 0,0 0,1 0,-1 1,0-1,1 0,-1 0,1 0,7 3,0 0,0 0,0-1,1-1,-1 1,1-1,8 0,5 1,332 40,177 18,-475-56,-11-1,23 5,-22-1,1-2,15-2,95-3,-63-2,-2 2,-87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0:15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0 209,'85'0,"59"9,-138-9,146 22,-114-15,1-2,0-2,38-2,43 2,66 13,-79-6,-72-6,28 8,-24-4,-14-5,1-1,0-1,0-2,0 0,8-3,32-1,308 1,-228 5,-119-2,1-2,-1-1,19-5,-15 2,0 2,24-1,67-4,66-16,-95 13,-37 7,12 2,-11 1,3-3,46-7,0 5,20 3,1644 6,-1748-2,-1-1,19-4,16-3,118 2,-62 4,-46 0,130-11,-15 3,-96 7,-45 1,10-5,-17 3,-1 2,13 0,429 4,-254 14,-70-2,451-6,-370-8,-223 1,97 0,47-9,45-6,-68 6,213-14,-254 16,175-20,-199 19,46 1,63 7,-165 0,14-1,1-1,-1-1,3-1,1-1,0 2,1 1,36 2,11 4,1-1,-21 1,22 5,27 3,-14-9,9-4,-10-1,-28 2,38 0,82 10,162 14,4-22,662-3,-572 2,-350 3,-1 3,41 11,2 1,-35-7,62 7,40-4,-116-15,-32-1,26 4,78 10,63-6,-178-9,-24-1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0:23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70,'11'-1,"0"0,0-1,0 0,5-2,26-4,-2 4,0 2,13 2,82 6,17 1,822-7,-934 1,0 3,6 2,2 1,8-3,149-2,36 1,-85 9,125 6,80-18,-155-11,-24 1,-29-2,13-1,49 13,18-1,-165-4,57-13,-63 8,1 3,29 1,266 24,-179-5,11-7,27-7,-191-1,-1 0,17-4,23-3,90 1,-10 0,117-6,-185 10,42-2,111 6,-224 0,1 1,0-1,-1 1,7 1,3 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0:33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83,'2'-1,"-1"0,1 0,-1 0,1 0,-1 0,1 0,0 1,-1-1,1 1,0-1,-1 1,1 0,0 0,25-2,-18 2,49-6,-32 2,9 2,-12 0,-1-1,0-1,21-2,85-11,-31 4,1 4,12 3,2066 7,-2126 1,28 6,4 0,316-3,-105-4,-165 8,-87-6,194 22,-93-12,46-4,-111-5,0 3,5 5,-11-1,-1-4,48-2,-106-5,0-1,-1-1,3 0,-2-1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0:35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66,'5'-2,"0"0,0 0,1 1,-1 0,0 0,1 1,21-6,-4 1,-1 0,1 1,0 1,4 1,93 1,-15 0,-95 1,1-1,-1 0,0 0,0-1,0-1,0 0,0 0,6-4,-1-1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7:45.5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67,'2389'0,"-2381"1,0-1,1 2,-1-1,0 1,0 1,0 0,3 0,-1 0,1 0,2-1,38 2,0-2,24-4,-1 1,1099 1,-1153-1,0-2,1 1,-1-2,8-3,2 0,12 0,46 0,1 3,31 6,-8 0,199-2,-284-2,0-1,0-1,-1-1,0-1,13-6,-11 5,0 1,1 2,0 0,8 2,119 2,-72 2,1035-2,-1099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0:38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56,'11'1,"0"0,7 2,12 1,33-3,-41-1,1 0,-1 2,13 2,49 8,0-4,48-2,-105-5,29 1,183 10,-233-12,231 14,-217-13,-1 1,0 0,8 4,-7-2,1-1,19 1,116 2,67 0,-36 6,2 0,-176-12,145-1,-99-2,39-7,15-6,1 5,76 4,-119 8,110-2,-153-2,20-5,-21 4,-1 0,5 1,286 1,-180 3,-12 0,148-2,-195-4,9-1,-2 2,20-7,-14 5,-30 2,14-6,-10 0,87-4,-21-7,-39 12,30 3,-76 5,8-4,-36 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0:40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0,'59'2,"40"8,27 2,-94-10,30 8,-30-5,22 1,17-1,41 2,100-8,-189 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0:43.2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93,'585'0,"-440"6,-2 0,29-12,4-1,-130 8,22 0,0-4,25-4,51-8,37-6,-120 14,1 1,0 4,9 3,-49-2,0-1,-1-1,9-3,-2 1,18 0,56-5,-84 9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0:48.4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61,'749'0,"-734"-1,0-1,1 0,-1-1,0-1,18-3,10-1,91-15,-92 18,0 2,12 1,3 2,-10-1,24 4,-55-1,0 1,7 3,20 3,-22-5,12 1,9 0,-28-4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0:51.7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32,'2'0,"2"0,3 0,4 0,3 0,2 0,0 0,2 0,0 0,-1-2,0-1,-1 1,1-2,0 0,-1 0,-4-2,-4-1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1:38.0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47,'98'-1,"137"4,-114 11,-22-1,-42-8,223 22,-161-19,106-6,-107-4,-85 1,0-2,16-4,-1 0,18-2,1-1,1 4,16 2,10 0,4-3,2-2,170 6,-43 2,-225 1,88-4,54-11,-81 7,65 0,64 9,-72 0,-3-2,131 2,-184 4,25 6,-26-3,114 11,0-7,16-8,-167-4,66-2,0 5,13 4,-60-2,0-2,0-2,3-2,253-5,-250 4,1-3,6-3,-9 2,45-8,-12 3,13 1,-53 8,109-9,-66 4,51 3,86 10,263-1,-355-5,-105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1:54:06.0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13,'873'0,"-752"-6,-12 0,539 5,-335 2,-300-1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38:16.54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24575,'0'576'-1365,"0"-562"-5461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38:19.82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0 0 24575,'0'675'0,"1"-659"-682,2 24-1,-1-29-6143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38:23.40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24575,'0'740'-1365,"0"-728"-5461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2:59.9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45,'551'0,"-525"-2,0 0,7-2,18-3,130-3,3 0,-104 4,77 3,158 10,-276-4,0 1,-1 1,11 5,-5-2,74 14,181 27,-162-40,112-8,-112-3,130 9,-8-2,-180-5,-63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7:49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0,'23'0,"1"1,-1 1,0 1,4 2,9 1,0 0,37-1,74-5,-77 0,1112-1,-1071 7,-24-1,412-3,-276-3,-114 0,126 3,-121 11,-67-7,46 1,-40-7,-5 0,-1 2,1 1,5 4,3 3,0-2,1-2,26-3,839-5,-503 3,272-1,-673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38:26.17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24575,'0'778'-1365,"0"-765"-5461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39:42.61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0 24575,'0'581'-1365,"0"-569"-5461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39:48.883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24575,'0'691'-1365,"0"-679"-5461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39:52.26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7 1 24575,'-1'55'0,"2"60"0,3-75 0,1 16 0,-5-41 0,1 20 0,-8 58 0,4-58 0,1-1 0,3 39 0,0-20 0,-1-32-118,0 11-506,-4 38 1,2-55-6203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23:40:04.76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 24575,'0'438'0,"0"-426"0,2 0 0,0 0 0,5 18 0,0 1 0,25 109-1365,-29-130-5461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4:46.2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1 104,'122'-6,"-15"1,-26 4,1 4,0 4,71 15,-105-12,1-2,0-2,28-2,394-14,-377 4,82-2,-139 6,-1-1,9-4,44-3,45 8,100 11,-102-5,-55-3,34 6,11 3,94-6,-129-3,73-2,-99-5,-29 3,11 1,13 1,1-2,-1-2,17-6,-29 4,-1 1,35 2,89 4,-71 2,11-1,138-2,-227-1,-1 0,1-1,-1-1,17-6,-17 5,3 1,0 0,1 1,-1 2,9 0,4-1,23-1,110-9,103-12,-146 15,-1 5,115 12,-113 5,-50-5,56-1,-90-8,57 1,31-8,-80 6,-43 2,0 0,0 0,0 1,0 0,-1 0,1 0,0 0,3 2,-2 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4:51.8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1,'117'0,"33"9,109 14,-143-13,92-5,-139-4,35 7,64 13,-151-19,147 14,36-6,-141-10,-16-1,-1 2,0 2,29 6,-10 1,1-2,43-2,127-6,-98-2,763 3,-722-8,4 1,123 6,-261-1,0-3,4-2,4 0,9 1,254 10,-196-1,-110-4,181 11,-23 1,103-9,-206-3,-14 1,41 8,9 1,59-7,15 1,-88 1,73 6,-102-4,0-3,1-3,29-3,240-17,-225 8,4-4,8-2,-63 11,37-5,43 1,259 10,-365 1,170 4,253-4,202-20,540 19,-979 12,-25 0,9-18,-36 0,-42 10,-1 5,24 9,-73-7,-19-4,29 1,35-3,-8-1,45 9,-102-7,1-2,1-2,-1-2,1-2,169-7,-56 3,-140 5,13 0,-1-2,27-6,-10 0,25 1,-20 1,69-3,71 4,-28 1,-71 4,25-3,-54-4,-2-1,105 3,21-3,-93 2,0 3,0 5,30 7,-20 1,220 21,-112-11,-50-8,97-9,-226-4,0-1,11-4,-8 1,26 0,-42 4,1 0,11-5,-8 2,14 0,114-5,-124 8,0-2,28-8,-42 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4:57.4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70,'125'1,"135"-3,-176-4,42-11,-113 15,31-3,3 2,-9 1,34-7,-30 3,1 1,9 2,86 1,-22 2,732-9,-777 9,153 11,-105-4,76 9,-40-2,-51-4,-72-7,-1 1,4 2,20 3,-39-7,25 4,21-1,-19-2,29 6,-32-3,0-2,9-1,66-4,-96 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5:0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55,'20'-1,"16"-3,5 0,47 2,74 8,-103-2,173 9,-202-11,0 1,1 2,15 5,42 6,-14-9,32-2,76-6,-54 0,286-6,-234 3,-10 2,-68-9,-52 5,9 1,287 3,-177 4,1196-2,-1319 1,6 4,42 1,275-6,-328 2,0 1,4 3,37 4,328 4,-303-13,21 7,89 4,-139-8,43 5,-39-3,35-2,-59-6,0-2,-1-3,0-2,24-8,-24 3,-1 4,1 1,20 2,-51 4,-1-1,1-1,20-8,-13 4,22-3,29-2,26-11,-93 21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5:09.1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26,'101'5,"-20"0,81-4,113-14,161-9,5 21,-221 2,17 5,7 0,-130 0,-18 0,30-7,55 2,-62 12,-74-8,33 5,-11 0,1-4,10-3,5 1,-1 3,7 5,55 6,105 1,13 1,190 19,-261-29,-37-2,24 8,-59-3,1-6,7-5,89-15,-42 1,-161 11,74-11,-21 2,-44 7,14-2,17 2,-41 2,1-1,-1 0,0-1,2 0,1-1,0 1,4 0,41 0,-44 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7:52.2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2,'14'4,"0"-1,1 0,-1-1,4-1,7 2,373 28,7-26,1374-7,-950 3,516-1,-1281-3,39-7,18-1,147 8,-150 4,-104-1,-1-2,1 0,-1 0,3-2,32-6,57 4,93 5,-81 3,459-2,-557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5:13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1,'46'-1,"59"1,61 10,-68-1,65-3,433-7,-580 0,1-1,-1 0,8-3,26-3,28 4,1 3,41 6,44 1,727-6,-865 1,-1 1,15 4,23 3,289 17,-238-18,71 8,29 7,-88-12,1-6,62-8,-81-2,110-1,-107 7,126-2,-86-10,34-1,70 18,40-1,-67-18,-134 6,1 4,29 5,-117-2,386 11,-355-13,14-3,-12 1,6 2,-31 1,168-5,-110 1,-56 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5:15.4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0 209,'83'0,"397"-7,-273 1,-128 1,19-1,-68 3,0 0,-1-2,27-8,-12 3,4 2,69-5,-82 10,48-8,12-2,41 2,-100 6,14-5,-15 2,18 0,43-5,32-2,-74 10,-17 1,14 1,-40 3,0-2,0 1,-1-1,6-2,19-4,-13 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5:25.5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1,'107'1,"1"5,-50-3,4-3,43 2,-19 8,4 1,-36-8,177 7,-179-7,37 6,31 3,-13-7,97 1,-119-5,47 7,-6 3,11-6,127-6,-102 0,413 1,-270 14,-229-8,225 18,-199-13,-28-2,47-1,-105-8,189 5,191-1,-224-9,76-1,-199 4,2-2,31-1,-56 3,0-1,13-4,-13 2,0 1,15 1,13 2,25-1,-1-2,37-9,-62 6,0 2,23 3,-6-1,88-13,-89 8,60-1,-86 7,38-7,-21 2,23 2,-35 2,21-4,-9-1,57 1,62 7,-74 2,118 5,13-2,-214-5,25 2,40 7,18 1,36-6,27 2,-86-3,-16-1,26 7,-13-1,1-3,18-4,-54 1,-1 1,3 3,58 5,10 0,-2 0,57 2,-48-3,118 5,-65 2,-54-4,-55-5,41 0,334 20,-422-26,90 9,81 6,228-5,528-13,-916 0,0-2,23-5,22-3,57 0,234-28,-156 17,-68 9,-71 4,35-4,88 2,20 13,194-3,-318-5,15-5,50-5,-110 12,34-9,1 0,36-5,-33 4,-33 8,26 2,-59 3,59-7,-56 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5:29.7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1 105,'14'-1,"0"0,1-2,-1 1,0-2,0 0,2-1,4-2,1 2,12-3,20 3,52 1,-2 0,-61 1,255-12,-138 10,-33 0,503 4,-324 2,-172-7,-17 0,44 6,58-1,-144-4,19 0,237 4,-168 2,-16 4,-3 1,-73-4,0 4,22 6,100 18,-159-27,-1-1,1-2,-1-1,10-2,34-1,178 11,-228-6,366 3,-235-5,-132 1,342-7,-148-1,14 11,-165 1,34 8,67 15,-18-2,-134-22,186 24,-132-21,64-3,34-10,68 0,-180 7,47 1,47-8,-126 5,-5 0,0 0,0-1,4-3,16-3,-22 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2T05:55:35.3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0 119,'36'-2,"3"-1,12-1,-10 0,22-5,-26 3,0 2,7 1,31 1,19-5,3-2,22 4,97 5,45-1,-181-4,22-1,463 6,-498-2,29-7,41-2,258 9,-204 3,339-1,-495-2,0-1,15-4,-8 1,18 0,256 5,-162 2,1149-1,-1148 6,-26 0,-57-2,35 8,3 0,32-6,-39-3,-50 1,16 6,-31-4,47 8,-33-5,0-2,32 0,57 1,8 7,-129-13,109 7,100-8,-109-2,-53 1,6 1,1-3,29-6,-32 0,0 3,27 3,314 3,-370-3,0-2,2-2,7 0,4 1,75 4,38-3,30-4,10 8,-66 1,764-1,-883 2,0 0,10 2,11 2,227 23,-159-18,119 10,30 12,-185-22,1-3,-1-4,64-5,-59 0,498 0,-554 0,20-3,-26 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3:41:31.62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49,'15'1,"1"1,-1 1,0 0,0 1,29 12,-10-4,-9-4,1-1,1-1,-1-2,41 3,179-6,-121-3,-59 3,75-2,-129-1,-1 0,1-1,-1 0,0 0,20-10,-15 6,25-6,0 5,60-4,-62 8,325-21,-354 25,181-1,-12 0,-65-11,16 0,52 12,-78 1,-63 0,55 9,41 15,40 5,-100-24,85-6,4 0,-105 6,0 3,66 18,-25-5,-85-19,254 38,-74-40,-101-2,217 0,-298 2,0-2,0 0,0-1,0 0,0-1,0-1,0 0,14-7,2-2,1 2,0 0,0 3,1 0,56-4,169 6,-246 5,0 0,1-1,-1 0,0-1,0 0,18-8,-3 1,-6 3,-9 3,0 0,0 0,0 1,22-2,147 4,-87 3,1-3,210 6,-47 2,-98 5,-55-1,-94-11,127 12,-39 1,120 0,-189-11,60 11,-11-1,306-2,-255-11,-114 0,0-1,-1-1,25-6,15-3,8 6,96 2,-39 4,-30-10,352 8,-245 3,1281-1,-1434 1,57 9,40 16,9 0,-107-20,69-1,154-6,20-1,-253 0,32-6,17-2,-10 6,76-6,36-11,-134 16,86 4,-26 2,17-10,64 0,-63 20,-89-6,56 0,-35-2,323 23,-341-24,21 2,-57-3,0 1,-1-1,0 1,1 0,-1 1,6 2,16 8,-3-6,-1-1,1-1,25 1,73 1,-110-6,13 0,-1 2,1 0,30 9,-20-4,71 7,37-10,-119-4,1 1,25 6,25 2,-37-7,195 9,-49-2,-62-2,469-2,-375-7,25 1,-232 0,0-1,1 0,-1-1,14-4,-7 2,1 0,0 1,0 1,26 0,53 6,-72-2,267 28,-110-9,102-15,-178-7,274 19,3 13,159-32,-212 0,2048 1,-1978-19,-186 5,-14 12,-129 2,-48-1,0-1,28-7,19-2,0 8,24-3,-41 1,84 4,-63 3,-57-2,46-1,76 11,10 7,-119-11,35 10,-43-10,0 0,0-2,40 4,-9-8,-37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3:41:34.56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0 110,'3'0,"0"0,0-1,0 1,0-1,4-2,10-1,28 1,-29 2,21-3,69-9,-9 1,-87 10,0-1,18-7,7-3,22 2,-36 8,23-7,-27 6,0 0,0 1,0 1,29-1,69 10,-17 0,-83-7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3:41:40.35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0 146,'1'-1,"-1"-1,0 1,1 0,-1-1,1 1,-1 0,1-1,0 1,-1 0,1 0,0 0,0 0,0 0,0 0,0 0,0 0,2-2,22-13,-23 15,109-55,-71 37,-29 13,0 2,0-1,0 2,1-1,0 2,0-1,-1 2,17-1,138 3,-155 0,0 0,0 1,0 0,16 6,10 2,76 12,-41-10,-49-10,0 2,-1 1,26 8,-12-3,0 0,56 6,-27-6,190 34,-91-31,-82-9,278 1,-230-6,121 1,-235 1,1 1,-1 0,16 5,-13-3,31 4,89-8,-17 0,-18 10,-11-7,134 6,-212-8,288 13,-164-13,123-3,-36-10,-148 6,38-1,-47 7,-4 1,83-11,-56 1,141 3,-111 13,17 0,-43-8,73 1,-156 2,-1-1,0 2,0-1,18 8,5 0,10 1,1-3,72 4,98-9,76 14,-234-10,46 4,205-10,-214-2,-79 0,0-1,0 0,0-1,21-7,-14 4,36-5,4-1,101-26,-7 6,-13 3,-121 25,1 1,0 1,0 1,46 5,-21-1,336-6,-246-3,-1 5,170 23,-55 12,188 18,-425-50,53 1,-59-3,-1-1,1 0,-1 0,18-6,-18 4,-1-1,12-6,9-5,-15 10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3:41:50.35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26,'21'-1,"-1"-1,26-6,17-2,200 6,-152 5,-76-1,11-1,0 2,52 9,-69-5,126 19,-105-18,58-2,-82-4,180-8,-53 4,-43 3,-25-10,163 9,-152 3,-61 0,39 8,-7-1,63 13,-128-20,32 4,0-2,59-1,-52-3,54 8,-73-5,31-1,-33-1,0 0,29 5,18 5,88 0,-124-9,42 4,22 1,-2-6,50 1,-46 10,-5-1,188 0,23-5,-296-5,7-1,0-1,0 0,26-8,12-2,58-4,209-2,-155 17,93 3,-78 9,56 2,667-14,-857 3,49 9,-45-4,31 3,111 9,3-13,27 0,175-6,-343 2,76 14,-75-8,93 10,243-1,-377-17,0 1,23 5,1 0,156 6,4-13,-72 0,75 2,177-3,-278-3,7-1,164 5,-223-1,48-8,16-1,136-1,-179 6,19-1,520 7,-286 1,2685-1,-2966 1,71 14,-35-3,375 8,-398-21,-17-1,1 2,45 7,149 13,-108-7,-39-2,77-1,63 7,-97-4,-62-7,236 10,3-16,-118-2,-158 3,0-3,44-6,63-23,-102 26,0 1,-1 2,54 3,-39-1,394 9,132-3,-355-7,805 1,-764 12,-84-2,50-7,-210-4,0-1,0 0,0 0,15-6,58-22,-85 29,9-3,1 0,-1 1,1 1,20-2,52 4,4-2,-23-2,98 4,-126 2,-6 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9T03:41:58.02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0,'195'0,"-159"2,1 1,44 11,-37-6,36 5,435 70,-420-68,22 4,-93-18,1-1,-1-1,27-5,24 0,-5 7,74 11,-80-6,258 11,-276-13,-1 2,48 13,-53-11,41 10,119 21,-143-31,93 1,731-12,-411 3,-433-2,1-2,-2-1,44-12,-3 1,-42 12,-1 1,65 3,-48 1,316-7,-346 5,5 1,0-2,43-9,-55 8,0 1,0 0,0 1,22 1,-18 0,685 5,-682-6,0-1,35-8,17-3,152 1,3 12,-155 1,-22 0,-19 0,0-1,0-1,45-9,-56 7,0 0,31 0,43 6,-34-1,745 1,-466-4,920 1,-1135 9,-58-3,233 4,-279-9,41 6,-19-1,248 14,2-17,-259-3,408-1,-327-6,-11 1,210 5,3 14,389 12,153-26,-522 2,-289 1,0 3,86 20,-65-10,58 6,2-5,200 0,-189-7,-66-3,20-1,-1-5,116-14,64 2,-95 8,-128 0,78-15,-99 14,0 2,0 1,54 4,-40 0,612 9,-537-16,-37 1,14 2,129-7,51 3,-175 7,83-1,204 1,-52 17,-149-5,541 5,-388-19,-261-5,-11 0,2 7,-61 0,0 0,1 1,-1 0,0 0,0 1,8 3,50 22,-46-21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8:00.6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06:15.591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0 106,'12'6,"-1"-2,1 1,0-2,0 0,1 0,5 0,22 1,16-2,-17 0,14 2,42 7,-1-5,37-4,318 7,-382-4,96 6,-139-12,-1-1,0-1,0-1,0-1,1-1,43-15,-38 11,25-5,24 0,1 4,0 2,1 5,10 2,-50 1,0-2,12-4,48-3,26 9,-59 1,32-4,-8-3,0 5,28 4,-7 10,-60-6,22 0,-9-7,20-4,25-2,29-4,-56 3,337-9,-120 18,-278-2,0-1,-1-1,4-2,3 0,13 0,52 3,0 3,20 6,-76-4,115 9,-120-7,-1 2,0 1,19 8,17 5,93 18,-114-30,-1-2,29-1,14-6,-67-1,-4 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06:20.30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37,'139'6,"3"0,-91-6,0 2,17 5,145 18,-73-9,42 2,28-1,-119-11,-34-2,480 28,-349-30,17-10,-84 4,-31 2,3-4,94-8,-86 4,98-13,-100 10,1 3,68 5,-25-1,-28 1,63-6,-24 1,202 7,-276 3,-43-1,0-2,2-2,35-3,58-4,-9 1,57 5,642 7,-439-2,-305 5,1 2,8 6,-56-8,129 15,-76-10,1-3,1-5,9-3,87-10,48-12,-105 10,-29 8,0 5,38 6,48 0,-141-5,368-9,-219 4,49 11,-87-1,116-2,-241-2,-1 1,15 5,24 1,49 5,-49-5,2-3,18-2,-4-8,-39 2,27 1,22 6,90 1,-150-7,1-1,0-2,31-3,-18 2,1-2,40-5,-70 11,1 1,-1 1,0 1,5 0,-4 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06:33.087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0 118,'24'-1,"-1"-1,22-6,-16 3,19 0,305 1,-198 6,-20 3,-18 1,257-13,-90-5,-267 11,50-3,52-11,-22-4,-41 6,-1 4,2 1,10 2,81 7,21-1,-79-5,52-2,703 27,-837-19,329 14,-264-12,18 4,13 0,21-3,83-9,-70-7,65-3,327 12,-297 4,411-1,-499 6,-9 1,373-7,-241-1,-224 3,31 6,6 0,45-1,56 3,-131-4,11 5,18 3,91 7,1-8,13-7,-51-13,-20 1,-89 5,250-9,-242 6,11-4,16-2,14 2,74 2,-97 7,3 0,11-3,-32-2,24-6,1 0,-6 3,-30 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06:50.1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1 153,'68'3,"0"3,37 10,-72-11,383 43,-295-42,11 1,90 5,40-10,-200-2,47-5,44-9,-34 2,31-5,40-3,-68 9,26-2,-44 10,-26 2,0-3,1-4,15-4,65 3,92 9,-136 1,-67-3,45-8,-38 4,11 1,297 4,-184 2,124 16,-98-2,-128-13,52-6,-17-1,-1 4,67 10,121 10,41-13,-86 5,-59 1,318-11,-270-2,614 1,-711-5,-46 1,91-10,0 1,59 14,13-2,-202-3,0-3,-5 0,21 2,291 11,-67 0,-109 5,-53-1,144-8,-232-4,0-4,25-5,-6 0,22 1,55 2,94 9,-101 0,433 6,-350-2,57-12,-213 5,1 4,66 10,8 1,280-7,-362-7,30-3,5-4,80-3,-172 11,291-9,-194 2,91-19,-174 23,36-7,1 2,0 2,5 2,297 5,-110 0,-11 5,-49-1,282-3,-395 0,12 6,13-1,426 0,-329-8,1511 1,-1192 19,-469-17,109 9,-16 0,3-7,12-4,163-3,-215-2,0-5,13-6,100-20,-110 22,7 5,-6-2,-53 4,5 2,29 2,82-6,-47 0,-1 5,82 9,-22 2,-156-5,-1 0,1 2,4 2,23 3,57 2,7 0,-42-3,0-3,60-4,-123-1,53 2,29 6,-59-3,4 2,-12-2,1-1,-1-1,1-2,194 9,-205-9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07:19.99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121 199,'19'1,"0"1,0 1,11 3,-5-1,16 0,52 0,-17-2,293 3,-311-6,-9-2,0-3,23-6,-8 2,4 2,52-5,-50 5,60 0,244 8,-368-1,-4 1,1-1,-1 0,0 0,1 0,-1 0,0-1,0 1,1-1,-1 1,0-1,0 0,2-1,-4 2,1 0,-1 0,0 0,0-1,0 1,1 0,-1 0,0-1,0 1,0 0,0 0,0-1,0 1,0 0,1 0,-1-1,0 1,0 0,0-1,0 1,0 0,0 0,0-1,0 1,-1 0,1 0,0-1,0 1,0 0,0-1,0 1,0 0,0 0,-1-1,1 1,0 0,0 0,0 0,-1-1,-9-7,-4 2,-1 0,0 1,0 1,0 0,0 1,-11-1,-9-2,-105-17,21 4,72 12,0 2,-22 1,-94 5,59 1,-210-2,249-4,1-2,-62-14,61 8,1 3,-63 0,-101 10,330-2,130 3,-162 4,42 11,-45-6,62 2,72 1,55 9,-111-12,50 4,50-9,-225-6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07:25.6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140 144,'196'10,"-158"-7,512 19,-115-22,-419-1,-1 0,1-2,1 0,23-3,53-1,49 4,26-1,64-20,-219 23,29-3,1 2,23 2,89 11,326 43,25 2,-373-45,-173-10,-563 24,261-5,-81-12,249-14,-74-16,-289-31,416 43,-111-4,147 10,0-5,-40-10,-7 6,70 7,-15-4,54 5,17 1,6 2,13-2,69-12,28 0,-44 7,-37 5,69-10,1 4,28 3,87 15,88 19,198 31,-314-37,1-8,92-9,-93-1,142 15,-278-15,-1-3,0-2,39-7,-13-4,136-20,-139 25,69 1,-18 14,-57-2,-47-3,1 1,-1 1,12 5,-5-2,-24-7,0 0,-1 1,1-1,0 0,0 0,-1 0,1 0,0 0,0 0,0 0,-2-1,0 1,1 0,-1 0,1 0,-1 0,0-1,1 1,-1 0,0 0,0-1,1 1,-1 0,0-1,1 1,-1 0,0-1,0 1,0 0,1-1,-1 1,0-1,0 1,0 0,0-1,0 1,0-1,0 1,0 0,0-1,0 1,0-1,0 1,0 0,0-1,0 1,0-1,-1 1,1 0,0-1,0 1,0 0,-1-1,-1-4,0 0,-1 0,0 1,0-1,0 1,-1 0,0 0,1 0,-1 0,-1 1,0-1,-12-8,0 0,-7-1,24 12,-17-8,0 0,0 0,-1 2,0 0,0 1,-1 1,1 1,-1 0,0 1,0 2,-18-1,-232 13,-168-5,270-7,-157 18,272-12,-237 27,235-25,-829 113,794-106,-112 15,159-24,1 1,-35 12,9-4,-10-1,25-4,-101 20,129-25,-1-1,-1-2,-14 0,5 0,-10 2,15 1,1 2,-23 7,38-9,-1 0,1-1,-1-1,0 0,-7 0,17-3,1 1,0 0,0-1,0 0,0 0,0 0,0 0,0 0,0-1,-1 0,3 0,0 0,-1 1,1-1,0 0,0 0,0 0,0 0,0 0,0-1,1 1,-1-1,1 1,0-1,-1 1,1-3,-1-1,1 1,0 0,0-1,0 1,1-1,0 1,0-1,0 1,1 0,0-1,0 1,0-1,5-13,0 0,6-12,-5 15,-4 8,0 1,1 0,2-3,1-1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18:07.8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72,'3'2,"-1"0,1 0,0 0,0 0,0 0,0-1,1 1,-1-1,0 0,1 0,-1 0,1-1,-1 1,11 1,0-1,10-1,-12 0,42 1,134 7,73 6,5-14,-131 0,519 0,-401-11,-152 1,-52 3,0 3,39 2,-13 8,12 5,-11-1,14-3,58 3,4 1,231-8,-220-4,-67 5,54 10,-57-4,66-2,317-9,-438-1,1-1,16-5,4 0,138-17,84-10,-43 7,238-22,-384 46,20 5,91 9,-15 0,389-6,-326-6,-235 2,55 0,0-3,0-3,17-3,1 4,0 4,176 9,-142-3,21-4,-75-2,-55 0,1 0,0-1,0-1,2-1,0-1,1 2,17-1,193 2,-116 3,-98-1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18:35.78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1 118,'102'-6,"-13"1,296 4,-199 2,-23 4,-14 1,-118-6,8 0,33 4,69 9,40-5,143-8,-131-1,-41-5,-10-1,405 8,-498-3,5-3,48-1,647 7,-730-2,0-1,0-1,11-3,-8 2,0 0,10 1,242 1,-140 4,-90-2,109-1,14-8,79-14,-165 20,-47 2,0 0,19-5,12-5,1 3,40 1,172 7,-243-1,-1-3,17-3,-13 1,31 1,240 4,-145 2,-68-2,109 2,-149 4,0 1,10 5,34 4,48 0,49-7,151-8,-140-2,-73 1,157 3,-5 21,-118-8,44-6,-168-11,13-3,-9 1,2 1,42 3,-20 1,1-3,59-11,-38-1,1 3,73 3,543 9,-674 1,36 6,2 0,210-2,-30-2,380 4,-427-9,914 2,-1070-4,27-4,4-1,-10 2,198-6,591 12,-727 7,-7-1,64-7,-182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26:52.0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1 135,'108'5,"-25"1,44 5,-7 0,118-9,32-11,-168 7,23 6,-29 0,40-5,-124 0,37-2,0 2,4 2,117 7,-132-9,0-1,0-2,17-5,2-3,0 3,1 3,13 1,285 5,-150 2,-106-2,121-1,-79-10,8 0,-22 10,-1 5,84 14,-43 1,23-8,-75-9,-1-5,16-7,22-2,97 6,-38 3,-1-9,0-9,46-17,-204 29,1 3,0 2,32 3,152-4,-36-1,-124 7,75-1,-97-2,40-8,-50 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3T01:46:34.69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38,'9'0,"1"1,11 3,11 1,-14-2,0 0,0 2,-1 0,32 14,-22-9,26 14,5 2,-49-23,1 0,-1-1,0 0,17 2,65-2,-79-3,0 0,0-1,0 0,0 0,18-8,-2 0,1 1,0 2,32-5,-15 2,-27 6,0 0,22-1,-31 5,-1-1,1 0,0-1,-1 0,1-1,12-5,-8 4,0 0,0 1,0 1,1 0,-1 1,21 0,-15 1,0-1,32-6,-28 3,0 0,36 0,47 6,-56 3,96 22,-100-16,0-2,74 4,-39-13,41 2,-78 1,-1 1,-1-3,49-4,-84 2,0-1,0 0,0-1,-1 0,1 0,11-7,-7 4,20-8,-4 6,1 1,51-7,64 4,-54 4,-41 2,-11 0,0 1,70 5,-63 1,-28-2,1 0,27 6,-5 3,65 17,-36-7,66 22,-77-23,82 15,-101-28,-1-1,1-3,0-1,47-5,-41 0,-27 2,0 0,0 1,28 3,-28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29:53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1,0-1,1 0,-1 0,1 0,-1 0,1 0,-1 0,1 0,0 0,0 0,-1 0,1 0,0 0,0 0,0 0,0-1,0 1,0 0,0-1,24 12,-11-7,0-2,1 0,0-1,-1 0,1-1,13-1,-12 0,0 0,0 1,0 1,0 1,12 3,-7 0,0-1,0-1,1-1,0 0,0-2,17-2,446 0,-282 2,-167 0,13 3,-11 0,7-2,389-2,-427 0,0 1,0 0,0 1,0-1,0 1,-1 1,1-1,1 2,1 0,0-1,0 1,10 0,-3-2,0 0,1-2,9 0,-4 0,15 1,-22 1,-1 1,6 2,-5-1,0-1,1 0,34 0,1-2,10-2,8 0,1403 1,-1442-1,17-4,-15 2,6 1,-7 2,-22 1,0-1,1 0,-1 0,0-1,1 0,-1-1,6-2,2-2,1 0,0 1,1 1,-1 1,1 0,0 1,5 1,33 2,-38-1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3T01:46:40.77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1 129,'1'1,"-1"0,1 0,0 1,0-1,0 0,0 0,0 0,0 0,0 0,0-1,1 1,-1 0,0 0,0-1,1 1,-1-1,2 1,27 4,-19-4,107 22,-69-12,65 6,106-15,-119-3,-60 1,41 0,129-14,-200 12,0 1,0-1,0-1,0 0,12-4,-12 2,0 1,0 1,1 0,-1 0,14 0,158-12,6 10,-127 5,654-2,-393 3,497 8,-810-9,0 0,-1-1,1 0,0-1,-1 0,11-3,9-2,0 1,58-2,22-5,-93 9,0-1,-1-1,26-13,2-1,-19 12,1 0,0 2,0 0,0 2,1 1,28 0,155 12,34 22,80 5,-314-35,0-1,0 0,0-1,0 0,0 0,0-1,0 0,17-7,-1 0,2 2,-1 1,1 1,32-2,112 0,-156 7,261 1,-78 0,644 25,-650-22,-58-3,146 25,-137-9,78 2,558 16,-726-37,0-2,70-15,-85 14,1 1,65 3,-9 0,102-8,-62 0,76-3,383 21,-105-5,-283-5,123-9,-285 5,13-1,259 14,93 5,-221-3,-44 0,43-9,-108-1,-65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10:36.7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95,'3'2,"-1"0,0 0,1-1,0 1,-1-1,1 0,2 1,5 2,22 10,34 9,-49-18,0-1,0 0,1-2,-1 0,3-1,29 2,10 4,38 2,17-8,14-6,48-1,-82 5,11-6,113-5,-142 9,6-2,41-1,143 12,35 0,-231-10,6-5,20-6,-51 7,1 2,10 1,84 3,-40 1,19-6,-50 0,112-9,58 13,-138 4,197-1,243 1,-226 15,-46-1,-11-11,175-25,-95-4,-78 12,0 13,72-1,-90-17,-144 6,-21 3,48 1,206 15,-33 0,-232-4,0 3,-1 3,7 5,98 12,-21-16,103-9,-118 5,-15 0,-91-6,24 0,-1 2,26 5,283 38,-205-33,55-8,26-4,108-2,-291 0,0-3,0-2,25-8,-46 8,1 2,0 2,7 0,99 2,22-1,254-38,-299 29,30 6,37-3,-143 5,37-3,1 3,22 4,54 10,77 5,41-10,-151-8,31-9,-43 5,0 4,23 7,10-1,-140-4,85 1,78-9,-91 4,-12 1,-39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10:44.9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0 163,'20'6,"0"-1,1 0,-1-2,1 0,0-2,106 1,-82-3,234 1,416-7,281 8,-326 5,-605-7,0-1,15-5,21-3,21-3,-22 1,0 5,38 1,20-2,70-15,-156 16,54-1,0 4,17 6,-19-1,1-1,373 7,-81 27,-119-7,-72-9,-96-10,91-7,-98-3,468 2,-384 10,-44-2,-43-6,0-5,24-6,-28 2,-21 2,75-10,20-2,43 6,301 11,-199 1,-228-5,-1-4,21-6,20-3,-48 8,64 2,-141 7,679 20,-574-16,54 6,-44-1,84-4,-111-2,10 5,26 1,224-6,-222-4,25 2,148-2,-219-2,-16 0,1 3,509 7,-534-7,18-3,21-4,-23 1,23 3,112 6,158-3,103-40,-267 23,-91 9,139-6,6 0,-107 2,93 6,760 16,-783 1,-39 0,-3-9,-16-1,13 8,-17 5,83 8,23-9,-6-14,-81 0,-66-2,-1-4,40-10,-83 12,2 2,17 2,54-2,300-17,304 41,-452-6,181 18,-352-24,84-3,-73-11,33-8,-126 9,-1 0,10-4,21-5,-24 7,4-1,0 2,1 1,8 1,-4 2,15 1,28-6,36-5,-106 9,-3 2,0-2,0 1,4-2,-10 2,1 0,-1 0,0 0,1 0,-1 0,0-1,0 1,0-1,0 1,0-1,0 0,0 0,-1 0,7-10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10:56.134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82,'25'0,"23"0,0-1,39-8,-1-1,49 1,-22 2,-25-3,-38 3,14 2,-6 0,2-2,-2 0,3 3,9 4,28 5,36 1,70 1,-100-3,-57-4,1 3,13 4,-49-5,79 15,-71-13,0 2,-1 0,9 5,-16-5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11:07.535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1 122,'18'0,"-2"0,-1 0,1 1,0 0,0 1,8 3,-2 0,0 0,0-2,0-1,3-1,92-1,-47-2,32 3,269-9,-276 5,64 8,-17 0,-132-4,44-1,0-1,46-8,-44 2,1 3,22 1,115 9,-59-1,354-7,-411-3,20-7,23-2,-28 11,-60 3,0-2,1-1,15-4,37-10,0 4,82-1,14 11,79-4,9 3,-160 6,-41-1,-1 4,33 7,11 2,0-4,88-6,-37-4,18 9,14 3,11-9,-143-1,28 5,6 2,7-6,77-9,-42 2,61 10,-120-3,8-3,5-4,60-1,3 12,-46-2,5-5,55-12,-67 4,9 3,544 6,-520-6,30-10,-25 3,-46 9,87 8,-48 1,-10-5,102 4,307 3,-354-9,1292 1,-1352-3,-1-6,0-5,31-11,-98 17,0 1,0 3,0 2,36 4,336 10,-378-10,31 6,0 0,58 3,-1 1,38-6,213 0,-60-1,253-5,-360 11,-66-1,319-7,-274-4,550 1,-695 2,27 6,13 0,43-5,0-6,43-10,-72 6,10-1,57-3,75 9,-219 2,193-12,-63 1,-77 11,11 4,-6 0,379-1,-319-3,-127 1,1 1,-1 1,0 0,6 3,37 7,147 17,-147-20,-28-3,1-2,68 4,8-4,-80-3,-1 1,1 1,37 5,305-3,-249-7,-8-4,88-16,-133 15,48 3,-40 2,-21-3,51-9,57-17,-88 15,-14 3,21-4,6 2,163-8,-11 8,0 14,-105 0,-119 0,0-2,15-4,-13 3,0 0,2 2,150 3,-65 0,-56 1,35 6,-31-2,25-2,120-1,296 3,-277-7,-209-1,0 1,0-1,1-1,-1 0,3-2,3-1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11:11.60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0 108,'178'-7,"7"-8,-145 12,59-6,188-13,-84 10,61-2,-179 10,21-7,-59 5,6 3,0 2,10 2,-29 0,58 3,-8-1,53-5,-27-1,67 7,-47 1,-44-5,54 3,-109 0,0 1,0 2,10 4,-3 0,26 1,43-1,0-5,26-6,-40-3,-38 0,35 4,530 6,-432-11,68-2,31 14,31-1,-14-6,-256-2,46-9,-41 5,27 0,18 5,-15 1,54-8,171-11,-208 15,263 1,-210 4,-95-1,15-1,0 4,20 4,0 2,1-4,12-5,38 2,-48 5,4 4,27 3,-92-11,341 20,63-23,-180-1,-24-11,-110 3,23 6,60 8,233 2,-238-1,-12 0,460-6,-638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38:28.41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0,'7'7,"1"-1,0 0,0-1,0 0,0 0,1 0,0-1,0-1,0 0,0 0,0 0,1-1,5 0,74 8,-27-3,27-1,262-5,-161-2,-188 1,1 0,0 0,0 0,0-1,-1 1,1-1,0 1,-1-1,1 0,5-4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38:29.99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1,'6'0,"-1"1,0 0,0 0,0 1,0-1,0 1,0 0,4 3,11 4,39 9,1-2,9 0,-25-7,6 1,-24-6,-1 2,13 4,4 4,0-2,19 2,-32-7,0 0,0 2,15 7,-20-8,-1-1,1-2,23 3,-20-3,-1 0,22 8,-46-12,1 0,0 0,-1 0,1 1,-1-1,1 0,-1 1,0 0,1 0,1 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3T01:48:47.7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0 152,'0'-1,"1"1,-1-1,0 0,0 1,1-1,-1 1,0-1,0 1,1-1,-1 1,0-1,1 1,-1 0,1-1,-1 1,1-1,-1 1,1 0,-1 0,1-1,-1 1,1 0,-1 0,1-1,-1 1,1 0,1 0,18-3,-17 3,44-2,-31 2,0-1,17-3,-28 3,1 0,-1-1,0 0,1 0,-1 0,0-1,0 1,0-1,8-7,9-10,-11 10,15-11,-21 18,-1 0,1 1,0-1,0 1,1 0,9-3,11 1,-13 1,24-6,-27 6,0 0,0 0,0 1,0 0,0 1,1 0,-1 1,0 0,1 0,18 4,6 3,-20-5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3T01:49:29.49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23,'56'1,"66"-3,-102 0,23-6,-26 4,-1 1,27-1,-13 4,136 1,-152 0,1 1,-1 1,1 0,-1 1,0 0,-1 1,25 13,-30-15,-1 0,1 0,0-1,0 0,8 1,16 3,-14-2,0-1,0 0,29-1,12 2,-50-3,-1-1,0 0,1-1,-1 0,0 0,0-1,0 0,12-4,-8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0:10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1,'1252'0,"-1248"-1,-1 1,0 0,1 1,-1-1,0 1,0-1,1 1,-1 0,0 0,0 0,0 1,0-1,0 1,0-1,-1 1,1 0,1 1,1 0,0 0,0 0,0 0,1-1,-1 0,1 0,4 0,12 5,16 9,-29-11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0:02.4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0 245,'8'0,"-1"1,0 0,1 1,-1 0,5 1,20 6,115 17,6 2,75 1,-114-23,0-4,11-6,-94 1,0-1,20-6,59-19,-74 17,22-11,-25 9,27-6,-23 8,-20 7,-1 0,1 1,0 0,2 1,103-6,57-7,-137 11,0 1,25 2,75 5,269 4,-384-9,-1-1,1-1,-1-2,13-4,9-1,-11 3,1 1,-1 2,36 1,-17 1,24-5,-20 1,16 2,-32 5,36-1,27-7,-20 0,65 2,-34 8,113 16,-21-1,-72-8,81 4,7-20,-106 3,67 9,-25 0,49-6,173 6,-108 16,18 0,-245-19,45-3,-66-2,0 0,0-2,28-8,-40 8,9-3,0 1,1 2,0 0,8 1,10 3,-94 4,-5 4,-28 2,-133 6,-68-1,0-17,207 2,-482-26,506 20,-11-5,25 4,1 2,-33 0,14 5,-58-3,-166-21,-278-15,254 22,256 14,26 3,0 1,1 1,-14 3,-67 13,12-1,-26-3,-1-5,-2-6,-236-10,115 1,182 6,0 2,0 4,-24 5,-28 5,0-4,-20-4,-226-6,165-3,-307 2,467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0:04.5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1,'205'7,"37"14,-119-10,-53-5,269 21,5-17,-289-9,-16-1,33-3,-42-1,23-7,-27 4,1 2,13 0,65 1,10 5,-93-1,-15 1,-7-1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1:18.2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11,'17'0,"-1"1,0 1,0 0,0 0,4 3,74 16,0-5,29-1,-39-9,-46-4,0 1,1 3,6 0,0-1,20-1,90-5,-64 0,-24-2,27-6,-18 2,-29 1,24-7,-31 5,0 2,24 0,92 5,-70 2,83-10,-75-4,80-7,-36 15,134 14,-142 3,-43-2,16-4,-45-3,16 5,-12-2,0-2,243-2,-178-3,-50-3,-47 1,0 2,13 2,261 6,-71-3,484 4,-476-9,-203 3,1 2,-1 2,0 1,7 4,49 9,-82-18,0 1,10 3,-5 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1:20.8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49,'9'1,"0"0,0 0,0 1,0 0,4 1,4 2,129 29,3-7,0-6,134 2,-32-24,-96-1,-72 2,87 0,-127-4,0-1,-1-3,26-2,45-3,54-7,-132 14,0-2,-1-1,26-12,-13 4,29-7,-53 18,1 1,-1 1,1 1,10 1,-16 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1:23.30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0,'27'14,"-1"0,0 3,-10-7,0 0,0-1,1-1,0 0,0-1,12 2,-6-4,0-2,0 0,8-1,70-2,-60-1,338-10,-49 9,-165 13,21 1,-169-11,-1 1,1 1,1 1,-3-1,0-1,0 0,8 0,-7-3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1:31.4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2,'9'1,"0"0,0 0,0 1,6 2,11 2,36 7,-33-6,1-2,-1 0,6-2,67 1,196 12,-168-8,82 8,-132-7,49-2,80-8,-79 0,910 1,-916-7,-88 4,70-7,108-5,20 14,98-3,120-4,-373 9,-53-3,0 0,0-2,2-1,44-5,-40 7,146-15,-77 8,43 3,102 8,-94 0,262-1,-393 1,0 2,0-1,6 4,1-1,14 0,78-3,-69-2,46 5,98 14,12-9,-97-3,32 9,241 22,-356-36,36 3,36 3,16 8,-62-9,0-2,12-2,107-3,-71-1,332-11,-334 7,110-2,-158 5,1-3,12-3,-18 2,20-4,-14 2,31 1,-28 5,-1-3,47-9,-70 8,0 2,0 2,11 0,92 5,-74 0,284 17,-169-11,57-8,-108-2,653 1,-580 11,-74-1,-87-7,1 2,16 6,-5-2,4-2,0-3,0-3,25-2,-19 0,-2 0,-7 0,23 3,-48 1,19 5,-20-4,0 0,5-1,36 0,89 8,-68 0,244 21,-13-29,-277-4,11 3,42 7,14 1,18-8,75-10,31 4,-15 0,-22-13,-116 8,17 4,40 4,42-2,-89-3,250-7,156 20,-174-2,-284-3,0 1,0 1,40 5,118-2,22-9,-140-3,0-3,72-17,-95 13,-15 3,20-1,227-12,-128 14,-49-4,53-15,-136 23,88-11,3-1,-83 11,0 2,0 1,26 2,96 11,-98-6,137 8,8-9,-110-1,13 5,82 4,31-4,77 4,-170-9,56 13,-30-2,93-8,-59 13,-44-3,132-4,1-13,-100 0,142 1,268-1,-476-2,0-5,5-5,-50 6,0 4,48 3,-36 1,43-7,-84 2,0-2,0-2,-1 0,-26 7,1-1,-1 0,0 0,0 0,-1-1,1 0,7-6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1:33.6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0 140,'88'1,"-6"0,64-7,-71-5,21-8,65-9,105 11,-40 4,-188 7,0-1,19-6,-53 12,22-5,1 1,25 0,54 1,-80 4,240-1,-252 2,-1 1,0 0,0 0,4 3,30 4,-31-7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1:38.2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24,'1066'0,"-1046"-1,0-1,0-1,7-2,-1 0,15 0,33 3,1 3,5 3,46 2,344-5,-246-1,-146 3,22 5,58 4,103-12,40 0,-183 11,-58-4,3-3,350-2,-213-3,-111 2,98-3,-119-2,47-3,33 7,43-1,-145-3,-30 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1:42.2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1000 104,'54'0,"-878"0,782-2,1-2,-7-3,-50-4,239 12,-64-2,272 2,-333-2,0-1,0 0,14-4,-9 1,14 0,67 0,1 0,-8-1,62 6,-63 1,-29 0,78-2,-119-2,0 0,1-2,-2 0,1 2,6 0,31 0,3 1,1-3,-36 1,5-1,11 2,-34 2,1 2,-1-1,1 2,-1-1,11 4,-7-1,-1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2:01.1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13,'554'0,"-393"-5,-34-1,211 5,-282 1,17 3,24 6,57 3,273-12,-202-1,156 1,-334 2,36 7,-6-1,59 5,45 4,200 7,-381-24,123 5,68-9,220 0,-264 5,108 4,-25 1,120-6,-321-2,0 0,10-4,29-2,260-16,129 18,-268 7,-53 4,-39 0,119 8,-24-1,-140-7,-1 1,27 9,43 5,-22-11,-1-4,19-5,-100-1,0-1,0-1,-1 0,0-1,1-1,0-1,-6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0:15.7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83,'341'0,"-317"1,22 4,14 1,229-5,-146-2,1051 1,-1185 0,-1 0,1-1,-1 0,0-1,1 1,-1-2,0 1,7-4,-1 0,1 0,0 1,0 1,0 0,0 1,0 1,1 0,-1 1,1 1,11 0,-1-1,1-1,0-1,13-4,0-6,-29 9,0 0,1 1,-1 0,12-1,18 2,-23 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2:07.86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13,'946'0,"-767"-6,-11 0,601 27,-407-18,-207-4,114 12,-64-1,575-6,-443-6,-164 9,49 13,-99-8,-18-2,209 13,-189-19,48 12,-49-6,0-5,3-5,-79 2,-1 2,1 3,7 3,63 8,34-6,101-7,167-6,-345-2,51-9,-46 3,8 0,106-9,-19 12,-44 3,-15-8,-62 4,21 2,68 5,79-3,161-31,-257 26,36 7,-100-1,35-7,7 0,-15 2,65-1,-61 6,20-5,91-9,0 9,13 9,424-3,-568 0,45 5,3 0,25 2,121 11,278-3,-468-11,29 6,-28-2,27-3,-37-1,13 3,22 2,557-1,-401-8,-65 10,-66 0,184-5,-73-3,-128 6,51 12,16 2,159-7,3-17,-223-2,73 1,911 14,-805-11,-237-1,37-8,-32 3,16 2,-53 5,62-2,7-5,131-16,-124 14,88 4,103 14,14 16,-193-12,-26-2,0-4,16-4,27-7,125 1,492 12,-640-9,-9-2,0-5,67-14,-99 12,66 0,69 9,-115 1,-5-1,101 1,-129 3,0 1,18 6,-4 1,2-4,0-3,33-2,182-5,-257 1,-1-2,22-5,-18 3,-1 1,3 1,82-6,-95 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2:10.5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60,'211'0,"265"-1,-280-11,-4 0,-123 13,67 10,-59-3,140 4,185-16,-21 0,-287 4,-24-2,31-7,52-3,302 17,-87 2,-276-8,84-13,-97 3,-14 1,36 1,267 6,-203 4,-95-1,0 3,38 8,-82-7,94 16,-100-16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2:37.53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1 188,'12'-5,"0"1,0 0,1 1,0 0,0 1,0 0,1 0,42-7,61-11,70-26,-150 39,0 2,1 1,-1 2,15 2,4-1,484-34,-498 31,75-8,-40 3,63 1,215 14,14 1,88-16,132 11,-215 5,156-8,-476 4,0 1,10 5,32 3,172 5,175-15,-327-6,54-11,-132 10,0 2,0 1,0 2,33 4,89 12,106-5,-192-7,-1 3,48 12,2-1,-20-6,0-5,9-4,-94-4,-1-1,1-1,0-1,-1 0,8-4,2 0,13-1,79-12,-102 17,0 0,-1-2,5-2,-15 6,9-4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3:15.4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0 272,'5'1,"0"-1,-1 1,0 0,1 0,-1 1,1-1,-1 1,2 1,12 4,-11-5,75 24,-64-22,0-1,-1 0,18 0,268-3,-135-1,301 26,-310-12,-136-12,324 22,6-14,94-1,74 21,-412-22,-1-5,35-7,5-1,97 11,-70 0,-147-5,64 2,1-5,5-4,18-4,78 4,115 14,-105-1,230-9,-348-1,116-8,-37 1,50 8,-124 0,16-6,-39 3,192-2,-1 15,-103-2,229-3,-280-2,-73-1,0-2,12-4,39-3,209-24,-237 26,226-37,63-8,-285 45,-1 0,0 2,15 2,74-2,-2 1,51-4,7-9,-100 8,15-2,153-10,-234 20,307-7,924 10,-1198 1,22 7,22 0,47 6,-52-4,-29-3,40 3,48 1,179 5,-187-11,85 16,24 2,128-18,-332-4,26 5,10 1,326-2,-311-6,-64-2,1-2,-1-2,105-19,41-6,67 7,105 10,-169 14,313-8,-186-22,-138 11,-121 9,49-15,92-23,-151 38,0 3,37 0,4 0,-52 2,32 2,468 37,-277-12,-205-17,245 9,-280-14,-16 1,1-1,-1-1,0 0,11-3,-8-1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3:18.0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24,'87'1,"95"-2,-96-4,25-2,29 2,43-1,-145 6,-23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3:24.18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0 353,'54'1,"-16"0,1-1,33-6,69-9,95 3,27-1,-191 7,3 0,73-15,-47 4,93-2,-172 18,279-10,1 15,0 1,186-13,469 2,-593 8,-295-5,40-8,-40 4,35 2,-28 3,101-4,54-4,21 0,0 14,-45-1,-180-3,336-6,-135-7,35 11,-189 4,362 6,0-15,-39 2,-325 5,4-3,0-4,65-15,-84 15,1 1,6 3,118 3,-99 1,82-4,71-14,7 4,3 12,51 0,-101-10,45-1,397 11,-296 3,27 15,24 1,179-19,-524 3,1 3,29 7,4 0,31-2,37-3,116-7,-116-1,72 2,235-2,-364-1,-1-4,54-12,-9 2,-11 2,-44 4,6 3,56-6,-48-1,55-7,-103 17,0 2,11 2,163 14,-31 0,433-7,-397-9,94 12,188 4,140-14,-517-6,13 1,217 10,87 1,305-6,-511-12,-209 10,76-1,26 5,-38 0,603-1,-611-6,-1-4,60-14,-110 17,-1 2,19 1,77 5,-50-1,339 7,102-3,-403-6,-86 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3:27.6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1 135,'47'-2,"0"-2,28-8,13 0,235-20,127 12,-73 21,11-1,-2-14,-258 5,248-14,19 20,-225 4,-123-1,380 5,149-6,-444-2,35 9,-8-1,-9 3,8 8,104 5,42-18,-174-4,61-4,68 0,-156 10,71 1,-112-7,50-6,-30-7,-37 6,2 1,109-4,-60-3,-65 10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3:31.7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0 154,'21'5,"-1"-1,1-1,0-1,7 0,-11-1,330 5,-82-5,7 22,-145-10,581 36,-32-41,-458-9,-161-1,35-7,-26 1,191-15,246-25,-375 32,-41 4,1 4,18 4,-32 0,1-2,53-13,-108 16,59-10,13-3,89-2,369 22,-153 4,-308-8,202-4,-3-15,-139 4,144 4,35 17,134 1,443-7,-805-3,29-8,-67 7,0 2,2 3,124 11,-62-3,89 1,85-11,-226-3,20-1,24 5,193 9,1-15,188 0,-312 7,-149-2,9-3,22-2,115 6,10-1,-183 0,1 0,-1 0,1-1,-1-1,0 0,12-5,-10 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3:42.38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0 187,'1'0,"1"0,-1 1,1 0,-1-1,0 1,1 0,-1-1,0 1,1 1,9 5,3-3,0 0,0 0,0-2,12 2,60 0,-9 0,281 28,-278-26,65 8,112 18,-108-13,101-3,153-12,-272-5,-60-1,27-7,-20 1,3 4,43 5,60-2,-88-9,-44 4,13 2,140 6,-18 1,-35-6,56-13,-77-5,2-1,-76 15,40-11,177-39,-242 51,1 1,0 2,21 0,9-2,-1-3,50-13,42-6,-110 22,1 3,13 1,88 8,-2-1,-10-2,108-1,-240-3,214-15,-151 11,63 3,-68 1,476 1,-456-3,58-10,-28 4,87 5,55-3,-98 0,23 6,-59 2,-57-2,43 1,1-5,24-7,-77 6,0 3,0 2,13 3,4 0,179 2,-128-8,8-5,-41-3,32-2,232 11,-321 3,155 5,50 0,-215-5,1 1,-1 1,4 2,15 2,-17-4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3:45.50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1 171,'9'0,"0"1,0 1,-1-1,6 3,12 2,3-3,1 0,0-2,-1-1,1-2,4-1,96-3,43 6,-77 0,229 7,-39-1,-185-5,98 0,-106-4,15-6,-22-2,78-7,90 1,211-18,-361 23,54-16,-119 22,-1 2,36 2,2-1,263-11,-252 11,127-9,139-1,-353 13,392 12,-166 8,173 11,-7-21,-328-12,0-3,50-12,-57 10,53-2,-33 4,-13 1,31-3,-57 3,47-6,-57 5,-4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0:35.6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0,'8'4,"0"-1,0 0,0 0,1-1,-1 0,1-1,1 1,19 0,15-1,-25 0,214-2,-219 2,1 1,-1 0,0 0,3 2,2 1,14 0,-4-3,16-2,11 1,-3 5,-29-3,16 0,391-2,-210-2,1360 1,-1568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4:32.15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21,'5'0,"-1"1,1 0,-1 0,0 0,1 0,3 2,13 4,4-3,-1 0,1-2,4-1,77-1,-44-2,923 2,-806-6,-5 0,-129 6,-13 1,0-1,-1-2,32-6,-34 3,0 1,0 2,10 1,87 4,-52 0,420 0,-363-3,-84-2,35-6,-38 3,0 1,12 3,192 17,14 1,-127-10,58 14,11 1,-134-18,66-4,250-9,959 9,-1302-1,1-3,3-3,28-2,7 2,1 4,-1 3,27 5,301 24,106-19,-478-10,-10 1,-1-2,0 0,0-2,7-3,-8 1,-11 3,-1-1,4-2,-8 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4:39.43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2936 0,'233'7,"-25"-2,-196-4,0 0,-1 1,1 0,0 1,-1 0,0 1,0 0,0 1,0 0,9 7,-17-11,0 1,0 0,0 0,0 1,-1-1,1 1,-1-1,1 1,-1 0,0 0,0 0,0 0,-1 0,1 0,-1 0,1 1,-1 1,0 1,0-1,0 1,0 0,-1-1,0 1,0 0,-1-1,0 5,-11 64,2-14,3 0,1 42,6-86,7 262,-3-81,-4-160,1-24,1 0,0 1,0-1,1 0,1 1,8 35,7 79,10 23,-22-103,1 35,-2-21,-3-43,5 17,1 11,-1 22,-1 54,-7 72,-1-77,2-12,-2 118,0-211,0 0,-1-1,-1 1,0-1,0 1,-3 4,4-11,0-1,-1 0,1 0,-1 0,0 0,-1 0,1 0,-1-1,0 0,0 0,0 0,-1 0,1-1,-1 1,-1 0,-8 2,0 0,0-1,0-1,-1 0,1 0,-1-2,-20 3,1-2,-3-1,-80-2,52-1,-41 6,27 1,-65 8,103-8,1 2,-23 8,31-7,-35 12,-1-4,-30 3,-21-7,56-7,1 2,-16 7,-20 5,-56 4,-98 1,198-20,37-4,-126 16,41 0,-68 1,35-11,-215 18,287-15,17-3,-7-1,-189-1,124-5,113 0,-8 0,0 1,1 0,-1 0,-12 4,23-4,-1-1,0 1,0 0,1 0,-1 0,1 1,-1-1,1 1,0-1,-1 1,1 0,0 0,0 0,0 0,1 0,-1 0,0 1,1-1,-1 0,1 1,0 0,0-1,0 1,-1 1,0 11,1-1,0 0,1 0,0 0,1 1,2 6,1 20,1 43,4 162,-10-164,2 121,1-181,1 1,1-1,1 0,5 12,-3 5,-6-29,0-1,1 1,1 1,-2-10,-1 1,1 0,0 0,0-1,0 1,1 0,-1-1,0 1,1-1,-1 0,1 1,-1-1,1 0,-1 0,1 0,0 0,0 0,0 0,-1-1,1 1,1 0,6 1,0 0,1-1,-1 1,1-2,-4 1,45 5,0 2,24 9,-68-15,24 6,9 0,-31-7,0 0,0 0,0-1,0 0,0-1,8-1,-15 1,1 1,-1-1,1 0,-1 0,1-1,-1 1,1 0,-1-1,0 1,1-2,8-7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4:43.11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93,'98'-1,"107"2,-134 4,45 10,-53-6,120 13,2-7,61-9,-236-6,18-1,-1 2,1 0,27 6,13 7,0-3,1-3,15-3,124 5,-11-1,-120-9,45-6,-23 1,53 5,-58 1,-15 0,227-4,-185-3,62-13,-134 12,25-4,1 3,8 3,229 5,-134 1,-78-4,25-8,-72 6,88-11,-38 3,67 3,86 11,124-3,-126-17,-167 8,-37 3,49-1,115 8,93-4,-182-5,60-15,-135 18,-1 2,1 2,0 2,10 3,486 8,-399-11,-95 4,-30-1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44:49.91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76,'2'-1,"0"0,0 0,0 0,1 0,-1 0,0 0,1 0,-1 1,0 0,1-1,-1 1,1 0,-1 0,2 0,4 0,74-3,-1 4,10 4,79 2,143-17,-10 7,-289 3,102 7,34 10,-36-4,53-2,-71-6,53 11,25 3,97-12,-255-6,0 0,0 1,-1 1,16 4,5 2,64 8,1-3,24-4,208-4,-147-2,-60 1,-97-5,121-1,-124 0,0-2,0-1,0-2,17-5,-24 5,0 1,1 2,0-1,-1 2,1 1,2 0,40 1,88-4,-112 1,1-2,35-9,-22 3,0 2,0 3,15 1,159 3,-12 0,405-5,-400 7,626 0,-590-14,-177 8,55 1,96 10,-136-1,200-6,24 4,-139 2,41 7,-42-1,-11-9,3-7,122 2,-136 4,20-7,-28 1,25 6,-64 1,755-1,-835-1,-1-2,0-1,11-3,32-5,-16 4,0-3,13-5,-40 9,3-2,16-1,51-7,-80 13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0:55.9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1 132,'86'0,"97"-1,-95-4,18-1,438 6,-291 11,-39 0,-172-10,-8-1,1 2,26 5,-30-3,0-2,0-1,28-2,-13-1,22 4,154 24,-116-11,97 1,-122-17,73-9,174-24,-237 23,-39 4,1 2,34 2,-28 5,50 1,87-8,-149 0,0-1,10-5,-27 5,-1 1,1 2,11 1,89 1,-66 2,121-6,-9 0,-154 4,-1-1,0-1,-1-1,11-4,2 0,9 1,172-29,-96 16,-85 16,1 2,-1 1,14 3,8-1,186-1,-227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2:14.81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92,'5'0,"287"-8,-265 6,15-1,30-6,-6 0,0 2,30 3,-65 3,-26 1,191-14,-73 3,-70 7,19-5,-32 4,28-1,-3 8,-1 3,61 11,-56-5,-1-4,42-1,-89-7,-4 1,-1 0,5 1,-16 0,0 0,1 0,-1 0,0 0,0 1,0 0,0 0,4 3,-2-1,-1 0,1 1,-1 0,0 0,-1 0,1 1,-1-1,0 1,-1 1,1-1,-1 1,0-1,-1 1,0 0,0 1,2 5,0 3,-1 1,0 0,-1-1,-1 1,-1 1,0-1,-1 0,-3 16,1-20,-1 0,-2 4,2-6,-1 1,0 11,3-11,-1-1,1-1,0 0,0 1,2-1,-1 1,2 7,-1-16,0 0,0 1,0-1,0 0,0 0,0 0,1 0,-1-1,0 1,1 0,0 0,-1-1,1 1,0-1,0 0,0 1,0-1,0 0,0 0,0 0,1 0,-1-1,0 1,0-1,1 1,9 1,0 0,-1-1,1-1,6 0,-10 0,99-2,35 0,-116 5,25 4,-21-2,11 0,229-1,-173-5,-16-3,15-4,-14 0,11 4,260 4,-307 3,0 1,0 2,4 3,-5 1,-21-5,0 0,1-2,1 0,107-3,-138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2:17.59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47,'70'4,"-1"2,31 8,-31-3,1-4,33-1,286-7,-274-4,-22 0,7-1,0-4,32-11,-69 14,0 2,1 3,3 3,-31 0,-15-2,0-1,0-1,10-3,-8 2,0 0,16 1,158-8,-182 11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03T02:02:56.57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1,'184'0,"-170"1,1 0,-1 1,15 5,-13-4,0 0,19 1,76-4,19 0,-88 5,9 1,-23-4,0 2,-1 1,50 16,9 2,-68-19,0-2,36 2,13 0,-11 1,100-6,47 2,-136 4,49 0,548-5,-656 0,-1 1,0 1,0-1,0 1,13 5,13 3,41 7,1-3,149 8,-208-22,130-2,-140 1,1 0,-1 0,7-3,18-4,129-4,-45 4,-14-5,62-3,-33 9,-96 5,149-16,74 13,-241 5,23-4,4-1,69-6,24-1,220 12,-163 1,-146-4,-1-1,62-15,-84 15,5-4,-20 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1:04.47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1 350,'269'1,"317"-3,-355-5,-153 1,75-15,-131 16,-1-2,-1 0,18-8,-17 6,1 1,0 0,3 1,82-12,89-4,-123 16,193-10,-129 11,169-19,-45 3,-232 21,-1 0,1 2,-1 2,11 2,14 1,0-1,0-3,1-2,11-4,0 1,-1 2,1 4,-1 2,2 3,22 2,10-3,-49-4,10 3,2 3,-4-1,10-1,46-5,4-1,-83 3,18 4,-21-3,0-1,3-1,32-2,-22-1,1 2,21 5,29 5,-1-4,71-3,-136-4,1 1,14 4,-10-1,21 0,17-5,2-4,55 0,267 28,-65-2,1-21,-157-2,410 1,-535-2,44-8,-11 0,333-38,-333 32,-52 9,1 2,0 1,30-1,37 4,0-5,3-5,16 1,101 6,-52 2,-117-2,13-4,-19 3,40-1,50 10,24-1,-29-12,8 0,-45 3,-1-3,28-9,-48 5,62-8,151-20,-266 37,1-1,3-2,-10 3,0 0,1 1,-1 1,1 0,8 0,61-3,13-1,-76 6,-3 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1:10.1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1 211,'29'1,"0"2,1 1,-18-3,50 10,-33-5,21 1,43 5,-51-6,0-1,24-2,28 2,-22-1,48-2,137 7,28 3,-212-13,-1-3,71-14,33-7,-125 19,45-4,40 4,96 7,-115 0,8 0,274-3,-325 0,0-4,0-3,-2-3,35-12,-79 18,1 1,0 1,1 1,1 2,121 3,-97 0,231 12,100 2,-332-17,-1-1,0-3,21-6,-27 4,0 3,0 2,30 3,-22 0,0-2,14-4,-39-1,-1 0,0-2,8-4,-14 4,1 1,0 1,0 1,1 1,6 0,40 0,49-11,55-15,-120 24,-1 3,12 2,49-2,30-9,87-4,-79 13,30 9,-20-1,177-3,-303-2,53 3,15 6,-15-1,19-4,-62-4,-28-1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0:52.2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71,'496'0,"-463"1,14 4,16 0,308-3,-203-3,1279 1,-1433-1,-1 0,1-1,-1-1,8-2,-6 1,0 1,1 0,11 0,62 4,9-1,-82-2,0 0,-1-1,5-2,-4 1,1 1,15-1,10 3,9 2,-16 1,-1-2,9-3,-33 2,-1-1,1-1,4-1,-4 1,1 0,6-1,17-2,-13 3,-1 0,10 0,46 3,-62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1:12.60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1,'446'18,"18"-1,-301-23,-65 1,20-1,115-2,-214 8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1:15.40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32,'109'0,"366"-7,-95 1,-273 7,206 11,-138-3,-99-3,-1 4,20 7,33 5,0-7,49-3,134-10,-286-1,0 2,0 0,-1 1,9 4,18 3,-1-4,0-2,1-2,-1-2,16-3,100-9,11-8,-85 10,0 3,19 5,-46-1,1-3,30-8,-57 5,-24 5,-1 0,1 1,9 0,40 3,0 4,44 8,-13-1,237 8,1-19,-178-1,-125-2,-1 0,26-6,-43 6,12-1,0 1,0 1,18 2,73 9,-38-2,-47-5,42 3,0-3,6-3,-34-4,-1-2,41-12,33-5,-88 17,0-1,0-1,-1-2,17-8,-17 8,2 1,-1 2,9-1,5-1,-23 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1:20.6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0 219,'12'1,"0"0,-1 1,1 0,-1 1,0 0,0 1,5 3,-2-2,-1 0,1-1,0-1,12 2,31-1,1-3,5-3,11 0,-4 2,45 0,47-9,-88 1,104-9,-140 14,21-5,0-1,280-24,-78 8,-237 23,-9 1,1-1,-1-1,16-4,-15 3,2 1,13-2,3 1,72-11,0 5,13 4,216 5,-167 2,888-1,-961 4,72 13,-26-1,48-7,12-8,-150-1,16 2,34 7,29 2,127-9,-135-3,155-6,18 1,342 7,-495-7,116-21,-224 23,31-2,55 2,65 10,-47-1,191-3,-278-5,1-3,-1-1,13-6,62-8,-49 14,1 4,6 3,99-3,-150 0,125-11,-103 2,-36 8,-1 0,14-1,70 1,23 6,37-2,-128-2,3-2,-37 4,17-2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1:37.79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16,'10'5,"-4"-1,5 1,0-1,1 0,0 0,0-2,0 1,0-1,6-1,24 1,24-3,-20 0,425 1,-419-2,-1-3,45-10,45-5,-17 16,108 10,14 0,-72-12,34-1,-103 6,119 3,-3 20,-49-3,-63-8,12 2,201-7,-269-5,0 4,24 5,4 0,86 4,3-8,171-5,-155-2,-140-2,1-1,27-7,13-1,79-13,-93 9,-33 7,19-1,-44 8,-1-1,1-1,-1 0,1 0,5-4,-8 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1:48.71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81,'96'-1,"98"2,3 8,-5 2,2-7,-65 1,-4 0,-81-2,0 1,3 2,-4 0,6 1,31 4,0-4,23-3,44-10,-6-1,-44 7,92-3,-152 0,0-1,-1-2,1-2,2-2,-2-1,1 2,28-3,-63 11,0 1,0-1,0 1,0 0,0 1,0-1,0 0,0 1,0 0,0-1,0 1,-1 0,2 1,-2-1,0 0,0 1,-1-1,1 1,-1-1,1 1,-1-1,1 1,-1 0,0 0,0 0,0 0,0 0,0 0,0 0,-1 0,1 0,0 1,2 15,-1 0,0 0,-1 0,-1 0,-1 0,-1 0,0 25,0 16,3-1,8 53,4-11,-4 0,-4 58,-4-124,1-1,5 27,18 65,-13-73,-3 1,-1-1,-2 32,-7 152,-1-184,-3 3,1 6,-2 11,-1 54,7-106,1-4,-2-1,0 1,0 0,-1-1,-3 6,2-5,-1 1,2 0,0 0,2 0,-1 0,2 0,0 0,2 2,-2-6,-1-7,1 0,0 0,0 0,0-1,2 7,-2-10,0 0,0-1,0 1,0 0,1 0,-1 0,0-1,1 1,0-1,-1 1,1-1,0 0,-1 1,1-1,0 0,0 0,0 0,0-1,0 1,14 4,0 0,1-1,-1-1,17 1,71 0,-46-3,75 8,-54-3,0-3,4-3,-79 0,175-8,82 10,-164 7,2 5,27 3,-73-14,0-2,46-6,-4 1,276 11,-214 5,2-1,17 3,-68-5,0-1,80 6,69-8,-159-13,1 1,65 1,102-2,-108 1,69-16,-184 18,157-25,-122 17,-34 7,19 1,11-1,113-8,2 7,-100 2,3-4,-34 3,50-1,6 5,-13 1,31-8,-32 0,95 4,564 15,-706-13,34-7,-29 3,11 1,129 10,-92-1,35-5,-83-5,42-10,18-2,-78 12,24-8,-23 5,19-1,48-5,-86 11,0-2,-1 0,18-8,-1 0,0 1,0 3,1 1,33-3,-68 11,1 0,-1 0,0 0,0 0,0-1,0 1,-1-1,1 0,0-1,-1 1,3-2,-1-1,-1 1,1-1,-1 0,0-1,0 1,3-6,6-14,-1-1,-1 0,5-22,-12 39,3-16,-1 0,-2 0,2-16,-2 7,6-17,10-17,-12 44,-1 0,-1-1,-2 0,1-11,0-62,2-27,-5 106,2 0,1-6,4-18,17-117,-19 104,-2-52,-6-589,1 694,0 0,0 0,1 0,-1 0,0 0,1 1,0-1,0 0,1-2,-1 3,0 0,0 1,0-1,1 1,-1-1,0 1,1 0,-1-1,1 1,-1 0,1 0,0 0,-1 0,1 0,1 0,6-2,-1 1,1 0,-1 0,1 1,0 0,5 0,18 0,6 3,-13-1,486 3,-325-4,133-19,-318 19,218-29,-119 14,1 3,5 5,-25 7,-5-1,53-7,-86 3,-16 3,0-2,10-2,-16-1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1:54.869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1,'2'3,"0"1,0-1,0 1,0-1,-1 1,0 0,1 0,-1-1,-1 1,1 0,0 0,-1 0,0 4,1 2,3 30,6 53,16 63,-18-118,-1 0,-2 0,-1 10,7 80,-1-7,-9 245,-17-165,11-163,-2-1,-5 12,2-11,2 0,1 6,0 41,0-10,-5 9,5-35,2 0,2 18,3 99,2-70,3 48,9 17,-11-133,8 71,-4-49,-2-1,-3 12,-2 99,-1-70,-4 20,-1-13,6 245,2-299,2 0,2 0,4 8,8 62,18 136,-31-222,-3-15,0 0,1-1,0 1,2 1,-4-10,0 0,1 0,0 0,-1 0,1 0,0 0,0 0,0-1,1 1,-1-1,1 1,-1-1,1 0,0 0,0 0,0-1,0 1,9 2,0-1,0 0,1-1,-1-1,0 1,1-2,11 0,-8 0,225-2,-89-1,-100 5,34 6,2 0,350-2,-282-7,14-5,2 0,-106 3,48-9,-45 4,-24 2,10-4,-20 2,0 3,29-2,289 6,-166 3,-174-2,55 0,0-3,3-3,18-4,47 4,90 6,-91 2,-16-2,163-1,-53-16,38 0,-179 16,34 0,75-11,-139 6,53-8,-49 6,58 1,64 8,-82 0,1212-1,-1050-12,1 0,-14 19,6 0,-147-3,8 5,-66-4,40 6,-58-5,0-2,-1-1,1-2,11-2,65-4,-1 4,1 6,84 0,333-6,-488 0,13-4,-10 1,2 2,464 2,-246 0,-171 2,1 3,27 8,-88-10,0-1,17-2,-35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2:52.15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1,'227'9,"-192"-7,34 8,-31-5,-1-1,1-1,7-3,15 2,17 7,-60-8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2:53.733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50,'4'0,"0"-1,0 1,-1-1,1 0,-1 0,1-1,0 1,15-6,101-17,-79 19,-1 1,1 2,0 2,6 2,26-1,-61-1,0 0,-1 1,1 0,-1 1,3 0,2 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2:58.597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90,'3'0,"-1"0,1 1,0-1,-1 1,1 0,1 0,13 4,287 38,-222-33,50 6,415 43,-416-54,12-6,-27 0,242 1,-328-2,15-2,18-1,-36 4,71-4,-77 3,1-1,0-2,10-3,5-2,0 2,0 2,38-2,111 3,-144 5,754 0,-333 1,-379 0,95-2,-91-7,-21 1,21 4,219 20,-154-6,-126-10,-1-1,1-2,3-1,78-14,-31 4,111-20,-110 19,-24 7,-1 2,1 3,24 3,-29 0,416-9,-420 6,35-8,58-6,-61 9,-2-1,1 4,0 3,14 5,47 6,339 12,-432-25,-1-1,11-4,-23 4,1 0,23-4,-48 6,-1 1,1-1,-1 0,0-1,0 0,0 0,1-1,-1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3:01.949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1 119,'11'1,"0"0,0 0,2 2,24 2,161-3,-115-3,821 1,-790-4,0-5,-7 0,-20 7,-43 2,29-5,6-4,92-10,36 5,-69 14,9 7,78-1,-160-3,1 2,18 7,32 2,170-1,-252-12,188 15,-50-1,-128-13,107 8,-40 0,5-6,113-3,-140-2,-57 1,83-2,-87 0,-1-2,1 0,3-3,153-45,-159 48,0 0,0 1,11 1,25-2,24-7,83-7,-51 5,-70 7,21 1,1 3,3 3,-12 0,65 0,160-2,-262 0,1-1,0-1,-1-1,19-6,-22 5,1 1,0 1,0 0,6 1,85 2,-60 1,350 0,-354 1,8 2,37 3,144-7,-112-1,-104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0:54.8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18,'657'0,"-645"0,1-1,-1-1,0 0,0 0,9-4,-8 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3:06.597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0 155,'107'6,"-7"-1,336-4,-208-2,-127-3,3-4,73-3,-92 11,-24 1,4-3,-48 0,0-1,8-2,-8 1,1 1,3 0,84-2,31 6,-51 0,59 0,221-2,-187-9,-8-2,25-1,301 12,-226 3,-134-9,-13 1,342 6,-222 0,-211 2,-1 1,18 4,-8-1,1-2,86-1,123-13,63 6,-196 5,657 9,-544-7,-208-5,0 0,-1-2,20-5,-6 2,0 0,34-5,-38 6,0 1,17 0,71-6,-4-1,-97 12,89-8,-35 3,0 4,2 2,7 0,-21-1,-45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3:38.3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1 154,'110'-1,"126"2,-66 12,-63-3,40 2,90 5,17-10,297-8,-486-1,53-11,-64 7,49-7,-8 0,94 1,52 13,-199 1,0 2,31 8,7 0,200 17,-143-20,11-7,-73 0,19 5,12 1,487-3,-531-6,0-3,0-3,30-9,-42 6,0 1,1 3,16 1,210 4,105-4,-285 0,65-5,-29 0,243-24,-98-4,15 5,-116 15,-153 15,96-13,-77 9,0 3,18 0,86 4,-75 1,59-1,246 6,334 2,-475-9,-173 4,55 9,-2 1,-13-6,370 18,-420-25,51 0,45 8,134 7,2-15,-116-1,781 1,-894 3,0 2,0 3,25 8,14 2,157 13,-102-15,-107-13,0-1,-1-3,5-2,19 0,14 1,-1-4,36-9,-48 6,-1 3,12 3,4-1,-64 3,-11 1,0 0,0-1,0 1,-1-1,1-1,0 1,-1-1,5-2,7-7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3:42.3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1 242,'30'4,"-9"-1,107 11,373 30,-215-38,-190-8,93-15,-38-8,-47 13,110-14,5-11,-172 27,-12 2,0 2,0 1,2 1,206 3,-109 2,28-7,-14-13,1 0,-50 9,-35 3,46 1,130 11,123-1,-268-11,-23 1,-39 5,113-8,-76 0,27-2,253 5,-66 2,148-22,-300 14,19 7,131 5,-115 2,37-1,274-2,-390-3,43-1,102 15,0 0,-194-9,7-1,1 2,-1 2,13 5,58 16,170 29,-188-41,0-5,15-4,-88-4,-17 3,-9-3,0 0,0 1,0-1,0 0,0 0,0 0,0 0,0 1,0-1,0 0,0 0,0 0,0 0,0 1,0-1,0 0,0 0,-1 0,1 0,0 0,0 0,0 1,0-1,0 0,0 0,-1 0,1 0,0 0,0 0,0 0,-16 7,-28 5,1-2,-1-3,-1-1,-22-1,-182-2,235-4,-373-19,291 15,-1 3,-79 11,2 9,32-3,-7-6,-211-8,166-3,-235-18,84 6,-3 13,211 1,120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3:46.8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0 325,'219'0,"633"10,-481 16,-113-7,292 28,26 0,-527-44,1-3,0-1,9-4,15 0,0 2,0 4,-8 0,45 0,123-2,-144-6,3-4,-13 2,48 0,-39 6,65-12,88-24,-148 23,82-8,117 1,175 15,-442 8,0-1,0-1,0-2,0 0,-1-2,1 0,0-3,19-6,0 2,0 1,47-5,-23 5,-44 7,0 1,1 1,4 0,121 2,53-2,9-12,18 0,99 13,-179 3,-82-1,398 10,86 4,274-7,-389-2,-425-6,-13 1,0 0,0 0,0-1,0 1,0 0,0 0,0 0,0 0,0 0,0 0,0 0,0 0,0-1,-1 1,1 0,0 0,0 0,0 0,0 0,0 0,0 0,0 0,0 0,0 0,0 0,0-1,-1 1,1 0,0 0,0 0,0 0,0 0,0 0,0 0,0 0,0 0,-1 0,1 0,0 0,0 0,0 0,0 0,0 0,0 0,0 0,0 0,-1 0,1 1,-28-6,-218-2,101 5,-363-35,488 35,-384-33,148 21,-430-29,351 28,0 14,-219-7,231-5,-44 16,11 11,-90-8,274-7,-180 1,327 1,0 1,0 2,0 0,-8 4,6-2,-85 14,33-10,-35 0,96-9,14-1,-36 3,-37 7,19 0,1-2,-1-3,-26-2,44-1,0 2,-3 1,-1 1,-27 0,-306-11,362 4,0-1,-1 0,-1-1,-5-4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4:18.94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0,'25'15,"0"-1,1-1,0-1,1-1,0-2,16 3,0-2,1-2,-1-2,43 0,333 26,-206-12,538 23,-676-45,70-11,-113 9,26-1,1 3,29 4,115 15,-140-12,5-3,-7 0,14 4,87 17,-24-4,102 1,12-27,-63 0,-68 8,87-2,15-16,52 11,34-1,155 1,-288 7,504 26,-365-25,-35-2,-41 12,333 7,-559-20,0 0,0-1,0-1,0 0,10-4,-4 1,15-2,-14 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4:59.1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27,'4'-1,"0"1,-1-1,1 0,0 0,0 0,-1-1,4-1,16-5,2 4,0 2,1 0,-1 2,18 1,8 1,115-3,115 2,-138 4,152 2,-22-7,-261 0,0 2,0-1,0 1,0 1,0 0,2 2,7 3,0 0,19 12,-35-18,0 1,0 0,0 1,0-1,-1 1,1 0,-1 0,0 0,0 1,-1-1,1 1,-1 0,0 0,-1 0,1 1,-1-1,0 1,0-1,0 1,0 2,10 64,11 50,-11-75,11 25,-17-54,-1-1,-1 1,0 1,-2-1,1 5,-1 92,-2-110,1 15,1-1,1 1,1 3,4 28,3 58,-4 61,-7-125,1-2,-3 21,-3-36,-1 0,0 0,-3-1,-5 14,5-16,1-1,0-1,-5 21,11-36,1 1,0-1,0 1,1-1,0 1,0 0,1 1,0-6,0-1,0 0,0 0,0 0,0 1,0-1,1 0,0 0,0-1,0 1,0 0,0-1,0 1,1-1,-1 0,1 1,-1-1,1 0,0-1,2 2,8 4,0-2,0 1,1-2,6 2,9 3,-5-1,1 0,0-2,1-1,0-1,-1-1,1-1,5-1,32-3,2 1,0 2,48 7,-32 0,0-3,33-4,-63 1,-26 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5:03.9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1,'31'1,"16"3,-12 0,4-2,20 1,21 6,-26 1,-35-6,1 0,3-1,8 0,61 5,18-4,-79-3,0 2,16 3,29 4,18-8,-50-2,32 5,318 32,-304-32,6-5,-83 0,-9 0,0 0,0 0,0 0,0 1,1 0,-1 0,0 0,0 0,-1 1,1 0,0-1,0 1,-1 1,1-1,-1 0,0 1,0 0,-1-1,1 1,-1 0,0 0,0 1,0-1,0 0,0 1,-1-1,1 1,-1-1,0 1,0 0,-1-1,1 4,2 28,-2-1,-3 28,0-8,2 360,1-384,2-1,6 28,2 15,-5-22,2-1,3 0,-6-20,-1 0,-2 0,-1 0,-1 0,-2 1,1 29,1-30,-1 5,3 17,-1-42,0 1,1-1,0 0,0 0,1 0,0 0,3 5,-3-10,-1-1,0 0,0-1,1 1,0 0,-1-1,1 1,0-1,0 0,1 0,-1 0,0 0,1-1,-1 1,1-1,-1 0,1 0,-1 0,4 0,10 1,1 0,-1-1,13-1,-20 0,114-2,54 0,206 23,-210-10,-129-9,-1-1,33-4,-55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4:28.14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0,'6'1,"0"0,-1 0,1 0,-1 1,1 0,-1 0,1 1,7 2,19 6,9 5,1-3,27 5,-21-8,0 0,14 0,-25-6,84 11,42 10,-120-18,1-3,13-1,88-2,-82-2,430 0,-426-2,65-11,-52 5,-23 4,0 3,9 3,114 10,-112-6,114 5,105-10,-159-4,30 6,-35 3,121-11,-122 1,14 6,-40 0,-35-1,291-7,-261 6,1 4,47 8,74 4,-27-18,26 1,-12 17,29 0,178-14,-206-2,-26 2,200-2,-206-4,63-1,90 6,-299-1,0-1,-1-1,1-1,6-1,18-1,44 5,44 6,-7 0,616-4,-391-2,-150-5,-58 1,17 7,-137-1,227 16,-96-6,-82-6,26 6,-46-4,22-2,-4-5,49-8,35-8,-141 15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4:31.326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0,'4'1,"-1"-1,1 1,-1-1,1 1,1 1,15 3,75 4,28-4,-87-3,0 2,0 1,2 2,33 5,-3-5,0-2,10-4,137-7,-160 6,0 2,40 9,-2-2,123 2,92-11,-234-5,0-2,50-13,-71 12,28 1,23-4,68-16,-135 23,0 2,-1 2,37 4,0 0,-36-2,0 1,0 2,15 5,-31-5,152 31,-114-26,57 2,198-10,-151-4,-122 3,-8-1,25-2,-40-1,-3-2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4:36.294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187 1,'0'3,"0"1,-1-1,0 1,0-1,0 1,-1 1,-1 5,-39 114,20-62,1 4,4 3,2 6,7-33,-9 68,5 50,1-78,5-48,2 0,2 6,3 157,9 6,13-14,-12-108,-3-1,-3 3,-6 208,1-280,-1 0,-1 0,-1 5,-2 19,5-33,0-1,0 1,1 0,-1 0,0 0,1 0,-1-1,1 1,0 0,0-1,-1 1,1 0,0-1,1 1,-1-1,0 1,0-1,0 0,1 1,-1-1,1 0,-1 0,1 0,0 0,-1 0,1-1,0 1,-1 0,8 2,-1 0,1 0,0-1,-1 0,3 0,17 1,1 0,8-2,27 1,157 25,-48-4,-170-23,298 30,-157-22,19-6,-122-1,-1 2,36 8,-27-4,374 39,-298-33,274 11,-361-22,94 9,54 15,38 4,-76-21,82-7,-173 0,0 3,18 4,-28-2,126 13,123-4,-261-16,242 8,-101 7,161 8,-284-23,-16-1,35 5,80 9,21-6,154-7,-139-1,169 1,-327 0,-1-2,17-4,-31 4,0-1,0-1,-1 0,1-2,10-4,-22 8,1 0,-1 0,0 0,1 0,-1 0,0-1,0 0,-1 0,1 1,0-1,-1-1,0 1,0 0,0-1,0 0,1-2,-1-1,0 1,-1-1,1 1,-1-1,-1 0,1 1,-1-5,1-38,4-30,1 29,-3 0,-3-47,-7-356,18 287,0 74,-4 28,-1-6,-6-42,0 36,4-11,0-21,0 5,0 71,6-25,2-12,15-113,-22 135,-4 29,1-1,1 1,1 0,0 0,1 0,4-6,-5 13,0-1,-1 1,0-1,0-4,5-22,-7 34,0 0,1-1,0 1,0 0,0 0,0 0,1 0,0 1,-1-1,1 1,0-1,1 1,-1 0,1 0,-1 1,1-1,0 1,0-1,0 1,0 0,0 1,1-1,0 1,13-4,1 2,-1 0,0 1,1 1,4 1,-4-1,133-7,116-3,-190 7,10-4,-12 1,17 2,254 6,-337-1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2:16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1,'2'0,"3"0,4 0,3 0,3 0,1 0,2 0,-1 0,0 0,0 0,0 0,0 0,0 0,-3 0,-5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2:54:41.039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2361,'16'0,"1"-2,-1 0,0 0,2-2,62-19,-12 3,-46 15,18-6,0 2,1 2,29-2,-8 7,45-3,38-1,8 7,-47-1,220 0,-270 3,25 5,9 0,13-2,1-5,32-6,104-4,-1 14,-82 0,829-1,-595-5,-220 1,209-1,-131-10,21-1,289 24,-372 0,-67-3,84 5,-42-14,-158 0,0 0,0 0,0-1,0 1,0-1,2-1,-5 2,1-1,-1 1,1-1,-1 0,1 0,-1 0,0 0,1 0,-1 0,0 0,0 0,0-1,0 1,0 0,0-1,0 1,0-1,-1 1,7-17,-1 0,0-1,-2 1,0-1,0-15,1 2,1-9,0 1,3-4,5-20,-3-1,0-16,-10 71,4-52,3 1,7-24,32-100,-37 133,-3 0,-2-1,-2-20,2-22,-2 71,1 1,6-17,3-23,-10 44,8-56,-2-1,-4-20,-4 73,-1-15,2 1,4-27,2 5,-4 0,-1-7,-2 31,8-92,-9 127,0-8,1 0,0 0,0 0,1-5,-1 10,0 1,0-1,-1 1,2 0,-1 0,0 0,0 0,1 0,-1 0,1 0,-1 0,1 0,0 0,0 1,0-1,0 1,2-1,0-1,1 1,-1 0,1 1,0-1,0 1,0 0,4 0,37-1,-32 2,244 2,-54 1,-147-6,42-7,-43 3,50 1,241 7,-331-2,1 0,-1-1,0-2,9-2,-8 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5:54.9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0 151,'32'-9,"-6"2,1 0,-1 2,14 0,35 1,-1 3,1 3,23 6,-16 5,-42-7,-1-1,23 0,587-18,-502 3,63-3,334 11,-276 4,-192-3,60-8,-67 3,1 3,27 4,140 13,39 1,-153-20,-65 1,27 4,132 16,-89-5,55-4,103 1,-247-5,85 5,27-5,-111-6,0-2,18-4,-16 1,0 2,4 2,359 2,-215 4,-134-2,312 9,-45 5,1-14,-169 0,-110-2,1-1,22-5,86-22,-60 11,-48 14,1 1,1 2,32 3,-16 1,28-1,41 0,32-8,-62-7,-58 7,41-2,209 7,-63 1,0-12,45-16,-159 20,111 6,118 20,-340-16,54 5,45 12,-42-7,22 0,96-3,33-9,-64-1,-76 2,333-9,-343 3,1 1,5 2,42 3,-88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5:59.0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69,'3'2,"1"0,0-1,0 1,0-1,1 1,-1-2,0 1,0 0,2-1,8 3,62 8,1-3,0-4,38-3,17-8,80-15,75-15,-231 31,22 3,27-3,-41 3,0 2,17 5,78-1,-108-7,35-9,-28 5,-32 5,0 2,0 0,19 3,77 13,-62-7,-20-3,85 10,116 0,84-11,-28 1,277 6,70 1,-614-14,1-1,0-1,-1-2,13-4,-24 6,-3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6:02.6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27,'279'0,"-253"-1,1-1,21-6,-14 3,13 0,151 0,42 10,-99-1,536 2,-560-2,75 15,-20-2,-104-13,36-3,-27-6,32-8,-70 9,-1 1,17 3,78 5,-48-1,-56-2,74 1,-1-3,26-7,-73-1,0-2,-13 2,1 1,13 2,295 2,-191 4,395-1,-537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6:15.56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0,'56'0,"59"0,23 7,-109-4,79 6,21-4,-73-5,-35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6:17.453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0,'1'2,"0"-1,0 0,0 1,0-1,1 0,-1 0,0 0,0 0,1 0,-1 0,1 0,-1 0,1 0,-1-1,1 1,-1-1,1 1,0-1,0 1,6 0,0 0,1 0,3-1,-5 1,1-1,48 3,13 4,-4 1,-1-4,35-2,-74-3,-11 1,-12 0,-6 0,-8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6:19.20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1,'86'-1,"100"3,-160 1,-1 1,0 1,16 6,-15-4,0-1,1-1,8 0,-1-3,-16-2,-1 1,1 1,-1 1,16 4,-19-1,-5-1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6:19.90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0,'3'0,"5"0,-1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6:22.68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1,'1'0,"36"0,-1 1,0 2,6 2,37 5,-41-6,29 7,-34-1,-23-6,0-1,0-1,10 2,26-1,-26-2,-1 1,1 0,12 5,1 0,0-1,0-1,16-1,-45-4,0 0,0 0,0 1,0 0,-1-1,1 1,0 1,-1-1,4 2,-7-3,0 0,1 0,-1 0,0 0,0 0,0 0,0 1,1-1,-1 0,0 0,0 0,0 0,0 1,0-1,1 0,-1 0,0 0,0 0,0 1,0-1,0 0,0 0,0 0,0 1,0-1,0 0,0 0,0 1,0-1,0 0,0 0,0 0,0 1,0-1,0 0,0 0,0 0,0 1,0-1,0 0,-1 0,1 0,0 1,0-1,0 0,0 0,-1 0,-9 6,-11-1,-2-1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6:24.96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13,'561'0,"-537"-1,-1-1,1-1,1 0,15 0,-23 3,-3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5:29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76,'46'2,"0"1,2 3,-31-3,-1 1,0 1,-1 1,14 5,-11-3,0-1,1-1,7 1,19 3,-24-5,1 0,0-2,5 1,126-1,50-9,-85 1,-53 1,44-10,-43 8,-1 3,48 3,33 0,-92-4,-27 1,0 2,1 1,124 9,19 2,-76-6,66 13,180 10,-166-18,-128-5,35 10,21 2,39-3,-53-7,268 17,-263-24,0-4,1-4,-20 2,6-3,-1-5,12-5,-28 5,-29 9,1 1,0 2,34 2,-21 1,27-5,-18-2,78-6,-92 8,26-5,16-3,-40 6,-1-2,31-11,-28 7,1 1,12 1,18 4,-25 2,6-3,104-18,-134 18,17-5,-18 3,22-2,-1 5,0 2,47 2,98 12,65 18,-192-15,-35-6,16 1,396 40,-248-23,-121-15,67 0,76-9,-128-2,-1-3,-1-4,20-7,-31 4,-5 3,58 3,74 8,-203-3,134 5,46 1,49-9,-77-1,18 8,35 0,-60-3,123-2,-171-5,34-1,249 8,-250 5,-19 0,-17-7,50 3,-55 8,-1 1,198-8,-168-4,901 1,-928 4,64 12,-54-5,372 17,-218-26,-145-3,-85 2,-1 2,0 0,0 2,3 1,1-3,8 1,192-4,-113-1,11-1,71-12,-182 11,0 0,0-1,-1-1,1-1,10-5,-13 6,1 0,-1 1,1 1,7-1,60-4,-64 7,147-7,11 0,38-15,-115 12,-9 0,-27 2,1 3,11 3,81 5,157-3,-262-3,10-4,-14 2,31 0,175 6,-116 0,45 6,4 0,-176-6,0 0,-1 1,1 0,2 1,5 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2:20.3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1,'4'0,"3"0,5 0,5 0,3 0,3 0,8 0,3 0,-3 0,-2 0,-5 0,-2 0,-2 0,-4 0,2 0,2 0,0 0,-4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6:30.00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1 129,'9'1,"0"0,1 0,-1 1,0 1,6 2,1 0,60 13,68 8,-80-19,-1-3,1-3,1-3,14 0,78 2,331-7,-263 2,-207 4,0-1,0 0,14-5,16-2,-9 3,0 2,1 2,14 2,93 9,136 4,785-14,-1002-2,29-6,37-2,-73 7,5-4,-10 2,29 0,302 7,119-3,-324-15,-105 8,63 0,195 20,-325-11,36 0,35-4,7-1,-21 4,232-8,21-14,-246 22,41 5,-47 0,66-5,106-17,-147 6,-48 6,0 1,16 2,474 4,-440 3,57 10,-48-3,19-4,279-6,-175-3,-148 3,45-1,7-5,-61-1,0-3,15-5,-37 5,1 2,45-1,-74 7,-1 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6:46.5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1,'1041'0,"-977"2,20 6,5 0,290-2,-248-7,-118 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7:39.814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1 526,'26'0,"-1"1,1 1,18 5,-6-1,0-1,27-1,78-5,-39-4,63-2,-78 8,71-2,-45-10,-51 0,-39 6,2 1,22 0,-15 3,-10 1,-1-1,6-1,-21 1,0-1,0 0,0 0,-1 0,1-1,-1-1,1 1,2-3,-6 4,0 0,-1 0,1-1,-1 0,1 0,-1 0,0 0,0-1,0 1,-1-1,1 1,-1-1,0 0,0 0,0 0,0 0,-1-1,1 1,-1 0,-1-1,1 1,0-1,-1 1,0 0,0-5,-2-34,0-34,2 47,-3-11,1 23,1 0,1 0,1 0,0 0,1-1,-1 16,-1 1,1-1,0 0,0 1,0-1,0 1,1-1,-1 1,0-1,1 1,0 0,0 0,-1 0,1 0,1 0,-1 0,0 1,0-1,1 1,-1-1,0 1,1 0,-1 0,1 0,0 0,-1 0,3 1,8-2,-1 0,1 2,0-1,0 2,7 1,5-1,213 3,-225-5,1 0,-1-1,1-1,3-1,0 0,0 1,5 0,70-2,45 6,-42 0,43 2,-98 0,-1 1,17 5,-23-2,-1-2,1-2,-1 0,1-3,0 0,16-4,-32 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7:44.533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1 506,'121'6,"3"-1,-107-6,0-1,0 0,12-4,18-3,246-25,-196 22,-33 4,1 2,15 3,374 4,-453-1,3 0,0 0,0 0,1 0,3-2,-6 2,-1-1,1 0,0 1,-1-1,1 0,-1 0,1 0,-1 0,1 0,-1 0,0-1,1 1,-1-1,5-5,0-1,-1 1,-1-1,1 0,-1 0,-1 0,3-7,0-7,0 0,1-13,2-8,11-28,-11 42,-7 22,0 0,1 0,0 1,0-1,3-4,-4 8,0 1,0-1,1 0,-1 1,1-1,-1 1,1 0,0 0,0 0,0 0,0 0,2 0,4-2,1 1,0 0,-1 1,1 0,0 1,9-1,16 1,12 2,-16 0,728 3,-477-5,-272 1,1-1,0 0,-1-1,0 0,1-1,-1 0,0-1,4-1,-1-4,-5-1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7:49.950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1 152,'31'0,"6"1,1-2,-1-2,15-3,4-5,1 3,48 1,-83 5,-1 0,1-1,1-2,1 1,1 0,5 1,263 1,-149 4,97 4,-22 0,582-6,-378 0,-347 3,53 10,5 1,192-9,-296-5,7 2,-1 1,4 2,35 3,115-4,-35-2,-20 9,15 0,280-10,-224-2,713 1,-858-3,0-2,38-10,3 0,466-51,-514 57,-25 4,8-1,81 1,114 11,-80-1,-91-3,9 0,34-5,-91 2,-1-2,0 0,0 0,10-5,23-5,-19 7,12-3,20-2,38 3,0 4,3 4,-95 0,18 0,1 0,-1 2,0 1,5 1,-4 1,0-1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8:03.74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1 179,'228'1,"249"-2,-337-5,42 0,-166 6,231-7,110 2,-226 6,317 6,289-2,-462-6,34-5,7 1,95 11,109-1,-297-10,176 1,-293 7,164 4,-235-9,1-1,14-4,0 0,14-1,107-11,-92 12,56-14,-89 16,-1 1,0 2,29 3,-20 0,6-1,253-6,-72-3,-17-8,83-23,-258 34,1 2,0 2,29 4,-11-1,298 6,-30-2,-254-10,18-2,58 6,96 14,-2 5,150-12,-313-10,-37 1,1 3,36 3,67 16,116 10,-100-26,-153-2,1 0,-1 2,6 1,29 4,-1-6,0-1,0-3,7-3,-37 2,11-4,-18 4,-1 0,0 1,1 0,12 1,18 5,33 7,-2 0,114 7,1-8,34-10,-192-1,-1-1,1-2,-1-2,29-8,-34 7,-1 1,1 2,0 1,6 1,114 2,-72 1,382-7,-404 2,24-7,-33 4,0 3,17 0,-17 3,0-1,0-3,22-6,-33 5,-1 2,5 0,-21 3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8:06.44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60,'108'6,"-52"-2,7-3,157-11,-99 1,123-5,37 13,-23 0,-14-17,10 1,161 17,-181 1,-221-1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8:11.02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1 179,'18'5,"0"0,0-1,0-1,6-1,75 3,-16-1,409 17,1-22,-206 0,43 1,-315 0,0-1,0 0,0-1,0-1,-1 0,1-1,-1 0,11-6,-9 4,0 0,0 1,1 1,0 0,0 1,0 1,0 1,8 0,34-3,-1-2,1-3,6-5,3 1,26-6,-23 5,0 2,8 3,40-1,173-7,-117 12,97-2,584 8,-601 5,-54-1,21-9,102-2,-75 4,-189-2,2-3,-9 0,37 2,152 11,-71 0,-98-2,72 14,-65-6,35-1,51-10,15-8,-166 6,38 0,47 5,53 13,-83-9,426 59,-327-43,-61-12,89-4,-114-4,39 9,-60-6,-1-2,1-4,-1-2,1-2,37-9,-41 4,58 0,57 7,-18 1,165-24,-299 22,256-34,-204 26,-16 4,0 2,13 3,113 7,-42 0,153-5,-248-1,-32-1,0 0,0-2,0 0,0 0,-1-1,1-1,-1 0,2-2,45-15,25 1,-18 5,7-7,-57 18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8:13.9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0 188,'51'0,"75"0,103-14,-57 0,136 6,-41-4,-21 1,112 17,13 0,-301-10,7-3,-20 1,0 2,17 3,142 15,-16 0,34-8,-162-8,-1-3,18-6,-25 2,0 3,51 2,-53 2,33-7,49-2,14 0,-83 4,-12 1,0-3,-1-3,10-5,-46 11,0 1,-1 1,12 1,78 0,8 0,153-4,-255 7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9:21.72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82,'73'1,"-4"0,16-4,-67 1,1-1,2-2,18-3,205-20,-139 17,-46 5,151-12,202 27,-367-6,125 9,-111-3,-20-3,4-1,185 24,-183-24,0-1,0-3,4-2,-39 1,15 1,0 1,0 2,1 0,5 1,24 1,-41-5,10 0,0 1,12 3,-28-3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3:46.4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36,'19'1,"0"1,0 1,0 1,14 4,-12-2,-1-2,1 0,19 1,40 0,23 1,-88-5,0 1,0 0,0 1,1 0,2 2,0-2,7 0,31 0,2-4,-5 1,14 3,77 5,-98-3,6 1,248-5,-153-2,1017 1,-1138-2,0 0,0-2,0-1,15-6,-14 4,1 1,0 1,28-1,152 6,-83 2,566-2,-652-2,13-3,31-1,186 6,-126 1,-132-2,0 0,0-1,-1 0,10-3,-6 1,1 1,3 0,35-1,0 3,10 2,10 0,318-1,-374-1,1 0,-1-2,15-3,-14 1,1 2,0 1,7 0,-10 1,-4 1,1 0,0-1,0 0,0-1,3-2,4-1,-1 1,1 1,-1 1,9 0,80 3,-42 0,103-1,-153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9:23.97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0,'63'2,"28"7,29 1,294-7,-234-4,-133 3,33 6,6 1,403-2,-304-9,298 2,-476 1,0-2,1 1,-1-1,1 0,-1-1,0 1,0-1,0-1,0 1,6-4,-9 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24T03:09:25.17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3:51.6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1,'395'0,"-353"1,-1 2,1 2,-1 2,3 2,8 5,-18-5,4-1,4-1,0-3,0-2,20-2,-46 1,0 1,-1 0,1 1,2 1,-1 0,1-1,0 0,3-1,78-1,41 2,231 4,-287-7,-68 1,-1 1,1 0,15 5,-13-3,0-1,15 1,88-3,-98-1,-16 0,0 1,1 0,-1 1,0 0,0 0,0 0,6 4,-4-2,0-1,0 0,1-1,2 1,36 1,-1-1,44-5,-14 1,1767 1,-1837-1,1 1,0-2,0 1,0-1,0 0,4-2,7-3,-1-1,0-2,-3 3,-4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5:59.1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1,'2'0,"5"0,3 0,4 0,1 0,0 0,2 0,4 0,0 0,1 0,-2 0,0 0,-2 0,-3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6:01.7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13,'4'0,"3"-2,3-1,3 1,1 0,3 0,0 1,4 1,-1-1,1 1,-1 1,-1-1,-2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6:58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1,'25'0,"0"1,0 1,0 1,0 1,22 7,-29-6,1-1,0-1,0-1,14 0,-30-2,4 0,0 1,-1 0,1 1,0 0,-1 0,0 0,1 0,-1 1,0 0,0 1,0 0,1-1,0 1,0-1,0-1,0 1,1-1,-1-1,1 1,-1-1,4 0,16 0,0-1,2-2,11 1,353 1,-391-1,1 1,-1 0,1 0,-1 1,1-1,-1 1,0-1,1 1,-1-1,0 1,1 0,-1 0,0 0,0 1,0-1,0 0,0 1,0 0,0-1,2 2,-1-1,1 1,0-1,1-1,-1 1,0 0,1-1,-1 0,0 0,1 0,-1-1,1 1,4-1,8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5:37:02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1,'839'0,"-837"-1,0 1,1 0,-1 0,0 0,0 1,0-1,1 0,-1 1,0 0,0-1,0 1,0 0,0 0,0 0,0 0,0 1,1 0,3 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7:14:05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59,'1'2,"1"-1,0 0,0 0,-1 0,1 0,0 0,0-1,0 1,0-1,0 1,0-1,0 1,1-1,10 3,14 6,15 9,11 4,-33-15,0-1,0-1,1 0,0-2,14 1,148-1,5-1,277 6,-303-9,-148 1,55 0,0-3,2-3,150-18,-138 15,39 3,85 6,-111 1,-62-1,79 0,28-7,-45 2,39 6,-55 0,1-3,27-7,7-4,0 5,15 4,288 13,-223-5,2-1,270 5,-430-10,1-2,8-2,-5 0,34 0,-15 5,128-7,141-18,-241 17,45-3,235 9,-204 4,65 5,-7 0,17-14,-226 8,370-17,128 18,-435 3,-1 3,40 10,-59-9,-1 0,22 5,1-4,35-3,-94-6,80 2,15 4,351 39,-385-40,79-5,-71-1,283 1,-298 3,19 5,32 2,311-7,-247-4,346 1,-448 3,18 6,-37-2,3-1,105 8,70-6,-186-8,1 3,8 3,106 10,174-6,-203-10,97-1,-161-5,13-5,-19 1,51 2,317 7,-197 2,-231-2,-1 0,0-1,1-1,7-2,21-4,214-21,-183 24,7-4,-25 2,3 3,90 3,-56 1,37-7,2-3,7 6,130 6,-110 1,11 4,147 11,-255-9,-1 2,31 11,-2-1,-13-6,0-3,0-4,79-3,-108-4,96-4,-98 1,-1-2,7-3,114-20,-79 15,57-6,-106 15,17-6,-19 4,32-3,65 0,-78 1,45-14,-88 20,14-4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7:14:14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0 118,'73'3,"70"13,-55-5,6-2,0-4,1-4,71-10,-108 3,34-10,-60 10,1 2,24-1,65 4,-62 1,1-2,9-4,-29 0,-1-2,22-9,-42 12,0 0,1 2,-1 0,9 1,81 2,4 0,17-10,14-3,-74 6,30 1,527 7,-504 5,-16 0,-42-5,13 0,15 4,1 7,-12-2,12-3,211-6,-157-2,-64-1,-1-3,64-14,-94 13,0 2,47 3,39-2,-71-4,0-3,-15 3,-1 2,5 2,109 3,-73 1,35 5,-21 0,-66-5,-9-2,1 3,-1 1,8 2,-22-1,24 4,-1-1,27-1,-35-3,0 2,12 3,-4 0,54 7,1-4,88-1,-163-10,37-1,1 3,57 9,-63-2,1-2,22-1,-30-3,-1 2,38 10,-34-5,0-3,11-1,43-4,18 0,450 7,-371-11,-143 2,74 1,-107 2,-1 0,23 8,-21-5,0-1,9 0,48-2,28-3,-36-1,-55 2,0 1,-1 0,12 4,-9-1,0-2,18 1,86-3,-52-2,1 4,3 3,8 3,0-5,5-2,-20-3,55 0,2-5,10-1,13-1,-84 2,10-2,55-12,-102 14,1 2,31-1,62 5,19-1,79-18,-100 9,32 4,127 9,-138 1,213 3,-308-5,0 2,24 6,26 3,35-6,74-7,-76-1,43 8,-33-4,-19 0,-61 3,1 3,17 7,69 10,-43-17,17-4,-93-3,0 2,-1 1,0 1,3 3,10 1,23 4,0-2,1-3,0-3,39-2,263-7,-321 0,-1-2,43-11,23-4,-11 6,-39 4,1 2,55 2,32 13,-65-2,78-6,-131-2,0-2,21-6,29-6,-28 10,-5 1,0-2,18-7,-54 11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7:14:20.0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95,'131'6,"0"1,3-5,84 13,-66 2,105-4,-214-10,-1 1,-1 2,40 11,41 6,-6-10,14-4,117-3,-211-4,0 1,10 3,-19-1,1-2,0 0,-1-3,10 0,-13-2,18-2,0 2,0 1,18 4,21 6,9 1,86-1,-95-12,0-4,16-6,-46 7,50 0,51 7,-60 0,17-2,14-5,-29 0,25 5,92 7,-85-1,-22-4,58 3,-35 10,12 0,-8-7,-1-6,38-8,-123 4,0-3,-1-1,0-2,0-3,20-8,-19 5,0 3,0 1,6 1,26-5,-39 8,1 2,12 1,-29 2,13-2,29-8,-36 6,1 1,-1 1,17 1,282 4,-300-2,0-2,1 0,5-3,-9 1,6 2,0 1,-1 2,1 0,10 3,6 0,276 5,-102-4,-103-1,51-9,-138 3,25-7,-31 5,1 0,0 2,7 1,49 1,133-4,343 0,-349 6,-138-2,78 3,-110 1,7 4,4 1,-1-2,133 14,-18-3,12 1,-78-8,8 6,71 8,-83-18,1-4,74-9,-83 4,80 8,-49 0,-104-4,344-1,-285-5,0-3,0-4,51-15,-87 17,-20 5,0 1,0 0,1 2,6-1,64 1,-1 4,22 6,165 22,-135-16,51 3,-59-5,-67-2,-29-4,30 1,14-6,-1-3,0-4,68-13,-113 11,1 0,-1-2,-1-1,7-5,-4 2,1 1,0 2,4 1,17-3,97-18,-75 20,11 3,98 0,-83 5,51-9,-68 5,-1 3,41 6,-107-2,47 2,0 2,53 11,-79-9,-1-2,22 0,80-4,12 0,0 12,-112-9,-1 2,20 5,10 2,75 4,83-4,-101-11,-109-2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5:32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97,'17'0,"103"0,11-7,76-8,71 0,1 15,-128 1,28 9,-58-1,541-3,-407-7,591 1,-804-2,36-6,0-1,-7 6,0 3,26 5,139 21,14 0,-14-23,-146-4,55-3,-104 0,-1-1,23-6,113-29,-130 31,0 1,28 1,-6 0,104-6,-132 11,88-8,-97 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7:14:26.1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0,'36'2,"0"1,-1 1,14 5,2-1,26-1,-33-4,100 16,-5-2,-93-13,39 4,24 8,-5 1,1-4,1-5,14-4,-72-4,-9-1,-1 2,1 2,25 5,-9 1,1-2,0-3,37-2,-42 0,0 3,5 2,-19-2,-28-4,116 14,72-2,26-15,-131-3,37-8,-11-2,1 5,26 5,520 6,-652-2,0 0,0-1,-1 0,9-3,-6 1,0 1,0 0,1 2,144-7,-34 2,26 7,-50 0,16 0,145-3,-163-6,26-8,44-5,-87 18,48 4,-96 0,112 5,50 0,-118-2,67 12,-66-6,-47-6,396 39,-223-38,-15-1,8 1,-38-1,-10 6,36 2,297-11,-225-2,-166-1,-1-3,0-5,61-15,-52 6,77-4,-12 6,-59 4,-53 5,2 2,102-10,-82 6,-1 3,8 4,157 9,96 0,-174-16,-88 4,49-9,-75 8,1 2,31 1,135 10,24 0,-226-6,109 1,16 7,23 4,1-7,5-7,-77-4,37-1,-120 7,38-1,0 3,0 1,19 5,105 23,158 6,-163-34,30-8,-72 0,-47 1,45-9,-78 9,1 2,-1 2,26 4,-21-1,57 3,78 3,-171-10,1 0,-1-1,1 0,-1 0,2-2,2 0,0 1,7-1,15 2,5 1,-20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7:14:35.0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0 118,'19'-1,"0"-1,3-1,28-2,1 3,9 0,18-5,-9 0,59 2,71 10,-51-1,242-4,-346 2,36 7,0-1,105-3,14 0,345 14,-26-19,-478 1,9 3,33 2,-17-3,15 5,50 3,-25-8,66 2,-70 0,-7-2,33 9,-61-2,4 0,0-2,10-3,243-6,-120 0,-138 1,0-3,-1-4,0-2,16-6,-60 11,0 1,0 0,0 1,1 2,-1 0,3 1,134 12,41 3,-145-15,17-4,-13 1,4 2,759 9,-654-9,-83-2,0-4,78-17,-132 20,0 1,0 1,12 2,-3-1,1619 1,-946-1,-626 3,8 5,37 2,-52-9,59-8,-16 2,14 6,-33 0,-52-1,38 1,53-9,-76 3,43 2,66 9,-87-2,42-2,24-8,-32 2,57-4,-98-1,112-8,-171 15,0-1,10-3,-9 2,0 0,3 2,15-1,269-22,-54 3,-115 11,-58 0,-13 1,69 0,83 6,-168 4,0 2,19 6,16 1,-1-4,51-5,14 1,-86 3,35 9,-33-4,24-2,-44-5,87 4,90-2,10 1,-63 9,57 4,59-17,-49-1,267 9,-446-6,29 5,26 2,14-9,29-8,77 2,-102 4,82-12,-167 7,36-4,2-4,-51 8,0 2,1 1,19 2,108 8,-24 0,275-7,-209 0,104 17,-152-5,8-6,412-7,-496-2,6-4,-74 5,66-8,-40 4,1 2,1 1,119 3,40-1,-143-2,0-2,28-8,-23 2,0 3,42 1,-68 5,135-6,-83-3,-51 5,28-1,-4 7,41 6,-1 0,-64-3,29 6,-26-3,16-1,150-4,-104-2,-29 1,-1-4,1-3,-1-4,18-6,-57 9,1 2,26-1,-35 5,142-5,-154 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36:47.6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50,'14'1,"-1"0,0 1,1 1,-1 0,31 5,16-3,58-4,28 2,252 17,-229-9,-32-1,328-8,-342-8,20 0,-106 4,36-7,14-1,40 8,57 7,24 2,671-8,-636-5,-9 1,79 12,200-2,-317-6,461 1,-619 2,0 1,1 2,0 1,-5-3,191 20,-160-19,0-4,33-4,41-4,12 0,131-7,1 15,-111 1,77 5,-44 0,-132-5,153 5,-115 7,-41-5,12-2,-52-5,-11-1,0 1,0 0,0 2,8 2,27 5,1-1,54 1,-29-4,205 22,-69-9,-100-10,-1-6,89-8,61 0,-61 2,-115-2,25-6,-80 6,166-21,54 6,-42 6,-62 3,-107 9,86-7,4-12,-98 17,91-9,50-16,-135 22,2 2,13 1,-8 1,24-6,16-10,-44 8,29-2,-33 10,1 2,18 2,-4 0,68-1,90 1,-123 3,32 7,-99-7,0 1,0 1,7 3,-8-2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36:56.5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1,'10'0,"-1"1,1 1,-1 0,1 0,7 4,22 4,22-1,44 1,34 4,14 5,1-7,26-6,438-6,-289-1,-225 0,114 2,-118 4,91 2,894-6,-554-2,-362-5,4-1,-172 7,115 1,40 8,-39 4,79 8,-15 1,-145-16,68 11,28-1,-21-13,16-4,-17 0,-68 1,0 2,26 5,-3 1,65-2,-60-4,48 7,-46-2,37-4,-22-5,-1-3,48-11,-101 12,0 1,0 2,0 2,5 1,7 0,729 4,-530-6,44-6,10-1,-129 6,48-11,-59 2,96 9,-111 3,120 3,11 1,300-15,-234 13,-89 1,701-5,-939-1,0-1,1 0,-1 0,12-5,-24 7,15-5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37:02.2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34,'5'2,"1"0,-1 0,1-1,-1 0,1 0,0-1,0 0,0 0,17 2,39 8,-32-4,0-2,21 0,74-3,70 2,41 19,-236-22,112 8,82-6,-168-3,24 3,32 6,5 0,42-5,60-9,80 1,-96 3,15-8,14-13,-54 6,20 2,-90 8,40 3,80 6,-105 0,813-6,-587 1,-173 4,281-2,464 3,-711 7,45 13,-17-1,-196-20,121 14,-79-8,43-1,58-4,32 0,366 6,-368-9,-125-2,35-6,-29 2,14 2,60-1,0-6,45-13,-123 17,1 3,0 3,10 0,11-6,38-2,120 6,-101 4,24-8,-132 5,19-3,1 3,0 2,19 4,-36 0,18 2,10 4,3 0,35 0,-20-2,63 3,57-7,-128-1,70 13,13 0,-19-3,1 0,138 1,-140 1,-64-5,219 13,-216-21,0-4,63-10,-16 0,25 4,84-8,-33-12,-128 19,0 3,57 3,-102 2,-1-1,1 0,-1-3,9-2,-18 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37:11.8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1,'132'7,"-70"-3,7 1,79 2,562-16,-64 6,-386 4,-214-1,58 0,39-7,-89 3,19 2,-47 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37:14.5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37,'10'-1,"0"0,0 0,0-1,0-1,2 0,29-7,21 2,-1 3,47 3,20 2,133 2,-76 8,-74-3,10 1,439 13,-445-22,210 2,-256 4,-1 3,1 3,6 4,-28-7,1-2,0-2,0-2,2-2,2 2,46 8,-27-2,-61-8,100 10,16-6,963-4,-1054-2,0-1,0-2,6-3,5 0,13 0,-51 7,1 0,-1 0,5-2,4-2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37:17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0,'21'10,"0"-2,0 0,1-2,0 0,7 0,112 12,-125-16,308 28,5-18,-266-12,6 0,33-5,61-6,-85 7,375-1,-301 6,-122-1,36 1,0-4,62-9,2-3,-72 9,16-4,-34 3,23 1,36 5,81 10,-166-8,10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37:35.3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12,'44'0,"1"-1,0 2,0 2,8 4,12 0,-1-2,1-2,8-4,59 7,-15 0,21-6,39-9,32-3,27 9,-140 0,12-6,-11 1,19 5,408 3,-426 6,-8 0,-43-6,-28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37:51.2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90,'72'1,"1"0,7-3,16-10,-12 0,98-13,-181 25,90-11,32 2,-92 7,0-1,5-3,-10 2,-1 1,17 1,343 9,-349-5,1 1,13 5,19 1,108 5,-75 1,-83-12,39 8,-29-4,1-2,19 1,12-1,44 12,7 0,-72-13,59 9,-67-8,-1-1,1-1,0-2,0-2,0 0,31-7,-48 5,-3-1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15:55:42.5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84,'0'0,"0"0,0 1,0-1,1 0,-1 1,0-1,0 0,1 1,-1-1,0 0,1 1,-1-1,0 0,1 0,-1 1,0-1,1 0,-1 0,0 0,1 0,-1 1,1-1,-1 0,0 0,1 0,-1 0,14 2,-12-2,39 4,1-3,20-2,-8 0,1286 1,-1209 2,0 5,27 10,-114-12,1-2,-1-1,42-5,169-27,-86 7,-110 18,52 3,59 10,-27-2,160-4,-187-3,17-4,17-7,-105 7,50-7,-52 5,1 2,21 1,76-1,61-15,-155 15,-3 3,0 1,0 3,5 1,56 3,107 1,-147-3,-2-2,26 7,59 6,-133-14,74 9,-33-3,5-2,32-3,63 4,-11 0,-112-2,8 2,-11 0,22 0,148-4,-111-4,38-4,-14 0,70-6,-14 0,110 11,-144 2,-81-3,29-6,3-1,14 5,101 8,114 4,-295-7,0 1,-1 1,8 2,0 0,15 0,49-1,-32-2,16 5,91 8,33-6,169-7,-229-2,81-7,-10 1,-4-1,10-5,-54 5,6 8,-44 0,-51-1,4-1,51 7,254 28,-286-30,80-8,-163 3,87-2,57-3,-71-1,1-5,16-7,-59 10,0 1,0 3,20 0,47-1,36-1,771 8,-879 0,0 3,21 5,30 3,223 13,-210-17,11-5,101-5,79-20,-174 10,-67 9,-23 2,1-2,3-2,15-2,1 2,18 1,99 4,-88 1,366 0,-373-4,32-7,-33 3,37 2,-7 6,1 4,45 11,-106-9,0-2,0-3,0-1,1-1,14-4,36-4,1 5,23 5,-14-1,-50 1,20 5,-46-5,15 4,-25-3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38:11.08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21,'54'1,"-5"0,1-2,-1-2,7-4,-25 2,1 2,0 0,0 2,19 3,134 4,-73-3,-83 0,0 0,26 8,-23-4,32 2,12-8,-52-1,1 1,-1 0,0 2,16 4,-13 0,0-1,0-2,1 0,8-1,46-3,-38-1,1 2,0 2,4 2,34 7,58-1,83-7,-110-4,78-1,-113-4,45-2,834 8,-925-3,-1-1,0-2,0-1,1-2,4-1,0 3,34-3,75 7,44 9,51 1,-170-6,0 3,0 4,4 3,-20 0,-29-6,0-1,12 1,47-3,32-4,-27 0,145 8,36-3,-241-4,5 2,0 2,0 1,20 5,7 2,104 12,-114-19,0-2,12-3,125-6,13 10,-94-2,1-4,35-9,-87 8,0 3,17 4,48 1,-47-10,-48 3,0 1,-1 1,10 1,35 4,1-3,-1-3,14-4,23 1,-46 3,8-4,-39 3,1 1,29 3,62 11,-20-2,-24-6,-1-4,0-3,2-4,34 0,62 6,-79 1,345 9,-92-6,-206-6,-71 2,291 7,-18-2,-224-6,202-8,-280 7,79-7,43-13,-102 13,-11 4,0 2,26 3,-26 0,21 1,1 0,0-3,21-6,65-16,-104 17,47 1,-71 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2T00:49:07.5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59,'18'-1,"0"-1,-1-1,0-1,1 0,22-10,-21 7,-1 1,2 1,-1 1,23-3,389 5,-213 5,-134-4,-16-1,0 3,118 18,-118-10,1-3,0-4,73-5,-14 0,-9 3,121 17,81 15,-230-22,239 14,1005-25,-1297-1,0-2,75-18,-75 13,0 2,0 1,42 0,1604 8,-1319 29,-228-14,285 10,-290-21,-3 8,-80-8,61 1,470-25,241 8,-589 24,69 0,-98-1,-14-1,119-13,99 3,-116 24,10 1,749-22,-562-8,-455 4,1-1,-1-2,0-1,-1-2,1-1,47-15,-52 12,1 2,0 1,1 1,53-1,-20 2,234-9,0 0,-33 5,-52 4,156-21,-195 12,107-3,840 18,-950 12,-15 0,-71-6,-1 3,1 3,105 34,-11-4,-147-38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2T00:49:13.8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61,'9'-6,"0"1,1-1,-1 2,1-1,0 1,0 1,1 0,10-2,-16 4,37-6,1 1,0 2,-1 3,68 4,-12 0,1016-3,-1084 2,0 1,32 7,-31-4,59 3,59-12,107 5,-232 2,-1 0,39 13,17 3,7-6,1-3,122-2,639-10,-455 2,-378-2,1-1,-1-1,0 0,0-1,27-10,34-8,-74 22,1-1,-1 1,1 0,-1 0,1 0,0 0,-1 0,1 0,-1 1,1 0,4 1,-7-2,1 0,-1 0,0 0,0 1,0-1,1 0,-1 0,0 0,0 0,0 1,1-1,-1 0,0 0,0 1,0-1,0 0,0 0,1 1,-1-1,0 0,0 0,0 1,0-1,0 0,0 0,0 1,0-1,0 0,0 0,0 1,0-1,0 0,0 1,0-1,0 0,-1 1,-16 12,-15 1,0-1,-1-2,-1-2,1-1,-42 5,4-6,-124-3,20-2,82 10,-13 1,-774-11,436-5,267 5,-189-4,241-10,-61-2,-920 15,1083-1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2T00:49:27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59,'21'-1,"1"-1,33-8,-33 5,48-3,-54 8,14-1,1 0,-1-2,37-8,-49 6,0 1,0 1,1 1,-1 0,1 2,-1 0,1 1,-1 1,0 0,0 2,0 0,0 1,0 0,-1 2,28 14,15 11,-31-18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14:43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1,'9'3,"-1"0,0-1,1 0,-1 0,1-1,0 0,-1-1,10 0,1 1,182-8,-68 0,173 6,-160 1,-62 3,153 24,4 9,5-22,-212-15,155 6,-91 1,34 4,158 35,31 4,2-24,-83-33,-6-16,-203 21,62-5,1 5,155 13,380 24,-587-34,237 4,-151 4,186 8,-10 13,-102-6,-135-19,73-4,207 2,-121 4,116-27,-247 12,231-36,-269 31,-14 3,51-6,106 6,3 12,-111 0,301 10,491 11,-671-10,-39-2,-122-11,1-3,81-17,16-1,72-9,-174 22,0 3,50-1,100 8,14 17,-66-5,14-3,174-11,-239-11,16 0,-71 12,-8-1,35-4,39-8,184 1,-145 21,-84-4,23 2,83 4,-134-11,26 0,85 11,-104-4,-5-2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6T03:14:48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3,'14'1,"1"1,-1 0,1 2,-1-1,0 2,20 8,-16-6,-1-1,1 0,23 3,53-3,-8-1,260 20,142-36,-379 7,179-10,-6-14,-194 15,-27 2,0 3,69 1,613 10,-451-4,-216 5,96 16,38 2,-75-8,-33-3,145-6,-58-3,31 17,-179-15,29 6,80 20,-32-1,149 16,-176-36,91 11,64-1,-119-13,464 9,-574-15,93-3,131-20,-87 10,-66 7,795-12,-271 29,-397-26,-168 10,94-11,74-6,-153 19,91 6,-58 4,-6-1,101 20,-5 17,22 5,-183-44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2T00:50:01.6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3,'96'-2,"105"4,-128 12,-54-9,1-2,30 3,78-6,-70-2,0 3,69 10,-69-2,-20-5,1 3,-2 1,1 1,-1 2,43 20,-4-1,-61-23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2T00:50:04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29,'624'0,"-598"-1,0-2,34-7,-33 4,52-3,30 9,-76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57:45.5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1 294,'2'0,"0"1,1-1,-1 1,0 0,0 0,1 0,-1 0,0 0,0 1,0 0,8 3,8 3,1-1,0-1,0-1,0 0,1-2,9 1,19 1,0-3,20-2,96-10,-94 4,5-1,7 3,-68 4,28 0,0-2,23-4,308-40,-330 41,5-3,-16 2,1 2,18 0,236 4,-123 1,8 5,-45 0,-66-3,15 5,39 10,-90-16,79 8,37-4,-121-5,-1 0,-1 2,14 3,-10-1,-1-2,15 1,111-4,-57 0,15 4,21 13,-70-8,-6-5,0-1,41-4,-29 0,699 0,-618-5,-18 0,37-1,9-9,3-6,-51 5,0 5,59 4,65 9,128-2,-168-12,-103 6,-49 3,196-7,-216 9,1-1,10-3,34-3,81 6,-120 3,-19-1,-1-1,1 0,4-3,1 0,17 0,222 1,-155 5,-52-3,0-4,2-2,17-1,19-6,-54 7,1 2,13 1,183 5,-16 1,-128-7,13 1,8 5,71-1,-79-10,-69 6,1 1,0 2,3 2,99 11,-33-2,3-5,-46-2,11 5,14 1,-56-6,131 11,-57-4,-1-4,12-6,-67 1,-26-1,19-4,19-1,57 1,50-1,-112 6,13 0,0-2,10-5,3-1,0 3,1 4,12 5,102 2,43-12,-162 4,13-2,11-5,17-11,-103 17,77-10,12 3,-16 5,131-4,-113 7,43-10,-11 3,-7 0,45-6,-137 13,0 3,-1 1,5 3,32 11,-4 0,-9-10,-1-2,35-4,-91 0,2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9-15T00:57:49.7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0 200,'19'7,"0"0,0-2,0 0,1-1,18 1,-30-3,56 4,57-1,-51-3,45 6,6 1,-90-9,-1-1,1-1,0-1,224-40,-105 22,-56 10,-15 1,0 3,13 4,330 3,-385-1,36-7,7 0,61 1,-32 3,101-18,-142 8,-30 6,10 0,200-20,-159 21,0 4,17 5,81-3,-77-10,-54 5,5 1,195 4,-134 2,83 5,-7 0,40 5,-130-4,-27-6,-1-3,44-8,-14 4,-47 3,22-5,-26 0,1 3,38 3,542 3,-404-1,-133-6,-7 0,-50 6,153 1,-135 4,-23-1,5-2,-28-2,-3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F4191-6365-4AB7-9AF8-981CEBDDFC03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5DB0B-C2D4-4092-8A99-43C41C6F7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90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5DB0B-C2D4-4092-8A99-43C41C6F7D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B62BC95-2A61-4418-8B74-1B8CC73ED3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E1CE3A-D73E-4BD5-9AF9-81005AEE85FC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859586" name="Rectangle 2">
            <a:extLst>
              <a:ext uri="{FF2B5EF4-FFF2-40B4-BE49-F238E27FC236}">
                <a16:creationId xmlns:a16="http://schemas.microsoft.com/office/drawing/2014/main" id="{B50DFE12-6D51-42F8-A621-9FB7515082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9587" name="Rectangle 3">
            <a:extLst>
              <a:ext uri="{FF2B5EF4-FFF2-40B4-BE49-F238E27FC236}">
                <a16:creationId xmlns:a16="http://schemas.microsoft.com/office/drawing/2014/main" id="{6BEBDB94-43B3-4932-80C5-2901C136B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67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278B2-1EC8-4F53-AD09-DFA457724EA3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D7BD-B142-497D-B486-D64B429DD28C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7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7749-215F-4EFE-8025-48FCBC0CAA8D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1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0B06B-82BA-497E-A0E5-D47F4BF89D8B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20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BFAC9-6F4F-4C2B-B6DC-2AA1B99F6A98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59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87ED-EDEE-4290-89B3-6AFBD28B2A55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AC2F-6138-46ED-9E6F-9597D0AE5B6C}" type="datetime1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1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C7023-D5DE-4F9F-B56A-8B3A5A509843}" type="datetime1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0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84B8-2B39-4677-A44F-EDB4A10C592B}" type="datetime1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45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B93E-71C3-41DE-9164-187C0DE44337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73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B6A46-6473-40A9-B32E-27D3EC41FC82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0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6783D-E5E6-468A-A244-631AFB70C4CA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5DA06-716F-4AAB-A23F-BC1DA10A5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9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68.xml"/><Relationship Id="rId18" Type="http://schemas.openxmlformats.org/officeDocument/2006/relationships/image" Target="../media/image73.png"/><Relationship Id="rId3" Type="http://schemas.openxmlformats.org/officeDocument/2006/relationships/customXml" Target="../ink/ink63.xml"/><Relationship Id="rId7" Type="http://schemas.openxmlformats.org/officeDocument/2006/relationships/customXml" Target="../ink/ink65.xml"/><Relationship Id="rId12" Type="http://schemas.openxmlformats.org/officeDocument/2006/relationships/image" Target="../media/image70.png"/><Relationship Id="rId17" Type="http://schemas.openxmlformats.org/officeDocument/2006/relationships/customXml" Target="../ink/ink70.xml"/><Relationship Id="rId2" Type="http://schemas.openxmlformats.org/officeDocument/2006/relationships/image" Target="../media/image9.tiff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customXml" Target="../ink/ink67.xml"/><Relationship Id="rId5" Type="http://schemas.openxmlformats.org/officeDocument/2006/relationships/customXml" Target="../ink/ink64.xml"/><Relationship Id="rId15" Type="http://schemas.openxmlformats.org/officeDocument/2006/relationships/customXml" Target="../ink/ink69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66.xml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76.xml"/><Relationship Id="rId3" Type="http://schemas.openxmlformats.org/officeDocument/2006/relationships/customXml" Target="../ink/ink71.xml"/><Relationship Id="rId7" Type="http://schemas.openxmlformats.org/officeDocument/2006/relationships/customXml" Target="../ink/ink73.xml"/><Relationship Id="rId12" Type="http://schemas.openxmlformats.org/officeDocument/2006/relationships/image" Target="../media/image7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customXml" Target="../ink/ink75.xml"/><Relationship Id="rId5" Type="http://schemas.openxmlformats.org/officeDocument/2006/relationships/customXml" Target="../ink/ink72.xm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customXml" Target="../ink/ink74.xml"/><Relationship Id="rId1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.xml"/><Relationship Id="rId3" Type="http://schemas.openxmlformats.org/officeDocument/2006/relationships/image" Target="../media/image770.png"/><Relationship Id="rId7" Type="http://schemas.openxmlformats.org/officeDocument/2006/relationships/image" Target="../media/image790.png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.xml"/><Relationship Id="rId11" Type="http://schemas.openxmlformats.org/officeDocument/2006/relationships/image" Target="../media/image81.png"/><Relationship Id="rId5" Type="http://schemas.openxmlformats.org/officeDocument/2006/relationships/image" Target="../media/image780.png"/><Relationship Id="rId10" Type="http://schemas.openxmlformats.org/officeDocument/2006/relationships/customXml" Target="../ink/ink81.xml"/><Relationship Id="rId4" Type="http://schemas.openxmlformats.org/officeDocument/2006/relationships/customXml" Target="../ink/ink78.xml"/><Relationship Id="rId9" Type="http://schemas.openxmlformats.org/officeDocument/2006/relationships/image" Target="../media/image80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customXml" Target="../ink/ink87.xml"/><Relationship Id="rId18" Type="http://schemas.openxmlformats.org/officeDocument/2006/relationships/image" Target="../media/image90.png"/><Relationship Id="rId26" Type="http://schemas.openxmlformats.org/officeDocument/2006/relationships/image" Target="../media/image14.png"/><Relationship Id="rId3" Type="http://schemas.openxmlformats.org/officeDocument/2006/relationships/customXml" Target="../ink/ink82.xml"/><Relationship Id="rId21" Type="http://schemas.openxmlformats.org/officeDocument/2006/relationships/customXml" Target="../ink/ink91.xml"/><Relationship Id="rId7" Type="http://schemas.openxmlformats.org/officeDocument/2006/relationships/customXml" Target="../ink/ink84.xml"/><Relationship Id="rId12" Type="http://schemas.openxmlformats.org/officeDocument/2006/relationships/image" Target="../media/image87.png"/><Relationship Id="rId17" Type="http://schemas.openxmlformats.org/officeDocument/2006/relationships/customXml" Target="../ink/ink89.xml"/><Relationship Id="rId25" Type="http://schemas.openxmlformats.org/officeDocument/2006/relationships/customXml" Target="../ink/ink93.xml"/><Relationship Id="rId2" Type="http://schemas.openxmlformats.org/officeDocument/2006/relationships/image" Target="../media/image11.png"/><Relationship Id="rId16" Type="http://schemas.openxmlformats.org/officeDocument/2006/relationships/image" Target="../media/image89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customXml" Target="../ink/ink86.xml"/><Relationship Id="rId24" Type="http://schemas.openxmlformats.org/officeDocument/2006/relationships/image" Target="../media/image13.png"/><Relationship Id="rId5" Type="http://schemas.openxmlformats.org/officeDocument/2006/relationships/customXml" Target="../ink/ink83.xml"/><Relationship Id="rId15" Type="http://schemas.openxmlformats.org/officeDocument/2006/relationships/customXml" Target="../ink/ink88.xml"/><Relationship Id="rId23" Type="http://schemas.openxmlformats.org/officeDocument/2006/relationships/customXml" Target="../ink/ink92.xml"/><Relationship Id="rId10" Type="http://schemas.openxmlformats.org/officeDocument/2006/relationships/image" Target="../media/image86.png"/><Relationship Id="rId19" Type="http://schemas.openxmlformats.org/officeDocument/2006/relationships/customXml" Target="../ink/ink90.xml"/><Relationship Id="rId4" Type="http://schemas.openxmlformats.org/officeDocument/2006/relationships/image" Target="../media/image83.png"/><Relationship Id="rId9" Type="http://schemas.openxmlformats.org/officeDocument/2006/relationships/customXml" Target="../ink/ink85.xml"/><Relationship Id="rId14" Type="http://schemas.openxmlformats.org/officeDocument/2006/relationships/image" Target="../media/image88.png"/><Relationship Id="rId2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94.xml"/><Relationship Id="rId7" Type="http://schemas.openxmlformats.org/officeDocument/2006/relationships/customXml" Target="../ink/ink9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customXml" Target="../ink/ink95.xml"/><Relationship Id="rId10" Type="http://schemas.openxmlformats.org/officeDocument/2006/relationships/image" Target="../media/image65.png"/><Relationship Id="rId4" Type="http://schemas.openxmlformats.org/officeDocument/2006/relationships/image" Target="../media/image43.png"/><Relationship Id="rId9" Type="http://schemas.openxmlformats.org/officeDocument/2006/relationships/customXml" Target="../ink/ink9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.xml"/><Relationship Id="rId13" Type="http://schemas.openxmlformats.org/officeDocument/2006/relationships/image" Target="../media/image99.png"/><Relationship Id="rId3" Type="http://schemas.openxmlformats.org/officeDocument/2006/relationships/image" Target="../media/image82.png"/><Relationship Id="rId7" Type="http://schemas.openxmlformats.org/officeDocument/2006/relationships/image" Target="../media/image96.png"/><Relationship Id="rId12" Type="http://schemas.openxmlformats.org/officeDocument/2006/relationships/customXml" Target="../ink/ink10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9.xml"/><Relationship Id="rId11" Type="http://schemas.openxmlformats.org/officeDocument/2006/relationships/image" Target="../media/image98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customXml" Target="../ink/ink101.xml"/><Relationship Id="rId4" Type="http://schemas.openxmlformats.org/officeDocument/2006/relationships/customXml" Target="../ink/ink98.xml"/><Relationship Id="rId9" Type="http://schemas.openxmlformats.org/officeDocument/2006/relationships/image" Target="../media/image97.png"/><Relationship Id="rId14" Type="http://schemas.openxmlformats.org/officeDocument/2006/relationships/customXml" Target="../ink/ink10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customXml" Target="../ink/ink111.xml"/><Relationship Id="rId26" Type="http://schemas.openxmlformats.org/officeDocument/2006/relationships/customXml" Target="../ink/ink115.xml"/><Relationship Id="rId21" Type="http://schemas.openxmlformats.org/officeDocument/2006/relationships/image" Target="../media/image111.png"/><Relationship Id="rId34" Type="http://schemas.openxmlformats.org/officeDocument/2006/relationships/customXml" Target="../ink/ink119.xml"/><Relationship Id="rId7" Type="http://schemas.openxmlformats.org/officeDocument/2006/relationships/image" Target="../media/image104.png"/><Relationship Id="rId12" Type="http://schemas.openxmlformats.org/officeDocument/2006/relationships/customXml" Target="../ink/ink108.xml"/><Relationship Id="rId17" Type="http://schemas.openxmlformats.org/officeDocument/2006/relationships/image" Target="../media/image109.png"/><Relationship Id="rId25" Type="http://schemas.openxmlformats.org/officeDocument/2006/relationships/image" Target="../media/image113.png"/><Relationship Id="rId33" Type="http://schemas.openxmlformats.org/officeDocument/2006/relationships/image" Target="../media/image117.png"/><Relationship Id="rId38" Type="http://schemas.openxmlformats.org/officeDocument/2006/relationships/image" Target="../media/image119.png"/><Relationship Id="rId2" Type="http://schemas.openxmlformats.org/officeDocument/2006/relationships/image" Target="../media/image92.png"/><Relationship Id="rId16" Type="http://schemas.openxmlformats.org/officeDocument/2006/relationships/customXml" Target="../ink/ink110.xml"/><Relationship Id="rId20" Type="http://schemas.openxmlformats.org/officeDocument/2006/relationships/customXml" Target="../ink/ink112.xml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5.xml"/><Relationship Id="rId11" Type="http://schemas.openxmlformats.org/officeDocument/2006/relationships/image" Target="../media/image106.png"/><Relationship Id="rId24" Type="http://schemas.openxmlformats.org/officeDocument/2006/relationships/customXml" Target="../ink/ink114.xml"/><Relationship Id="rId32" Type="http://schemas.openxmlformats.org/officeDocument/2006/relationships/customXml" Target="../ink/ink118.xml"/><Relationship Id="rId37" Type="http://schemas.openxmlformats.org/officeDocument/2006/relationships/customXml" Target="../ink/ink121.xml"/><Relationship Id="rId5" Type="http://schemas.openxmlformats.org/officeDocument/2006/relationships/image" Target="../media/image103.png"/><Relationship Id="rId15" Type="http://schemas.openxmlformats.org/officeDocument/2006/relationships/image" Target="../media/image108.png"/><Relationship Id="rId23" Type="http://schemas.openxmlformats.org/officeDocument/2006/relationships/image" Target="../media/image112.png"/><Relationship Id="rId28" Type="http://schemas.openxmlformats.org/officeDocument/2006/relationships/customXml" Target="../ink/ink116.xml"/><Relationship Id="rId36" Type="http://schemas.openxmlformats.org/officeDocument/2006/relationships/image" Target="../media/image118.png"/><Relationship Id="rId10" Type="http://schemas.openxmlformats.org/officeDocument/2006/relationships/customXml" Target="../ink/ink107.xml"/><Relationship Id="rId19" Type="http://schemas.openxmlformats.org/officeDocument/2006/relationships/image" Target="../media/image110.png"/><Relationship Id="rId31" Type="http://schemas.openxmlformats.org/officeDocument/2006/relationships/image" Target="../media/image116.png"/><Relationship Id="rId4" Type="http://schemas.openxmlformats.org/officeDocument/2006/relationships/customXml" Target="../ink/ink104.xml"/><Relationship Id="rId9" Type="http://schemas.openxmlformats.org/officeDocument/2006/relationships/image" Target="../media/image105.png"/><Relationship Id="rId14" Type="http://schemas.openxmlformats.org/officeDocument/2006/relationships/customXml" Target="../ink/ink109.xml"/><Relationship Id="rId22" Type="http://schemas.openxmlformats.org/officeDocument/2006/relationships/customXml" Target="../ink/ink113.xml"/><Relationship Id="rId27" Type="http://schemas.openxmlformats.org/officeDocument/2006/relationships/image" Target="../media/image114.png"/><Relationship Id="rId30" Type="http://schemas.openxmlformats.org/officeDocument/2006/relationships/customXml" Target="../ink/ink117.xml"/><Relationship Id="rId35" Type="http://schemas.openxmlformats.org/officeDocument/2006/relationships/customXml" Target="../ink/ink120.xml"/><Relationship Id="rId8" Type="http://schemas.openxmlformats.org/officeDocument/2006/relationships/customXml" Target="../ink/ink106.xml"/><Relationship Id="rId3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7.xml"/><Relationship Id="rId18" Type="http://schemas.openxmlformats.org/officeDocument/2006/relationships/image" Target="../media/image128.png"/><Relationship Id="rId26" Type="http://schemas.openxmlformats.org/officeDocument/2006/relationships/image" Target="../media/image132.png"/><Relationship Id="rId39" Type="http://schemas.openxmlformats.org/officeDocument/2006/relationships/customXml" Target="../ink/ink140.xml"/><Relationship Id="rId21" Type="http://schemas.openxmlformats.org/officeDocument/2006/relationships/customXml" Target="../ink/ink131.xml"/><Relationship Id="rId34" Type="http://schemas.openxmlformats.org/officeDocument/2006/relationships/image" Target="../media/image136.png"/><Relationship Id="rId42" Type="http://schemas.openxmlformats.org/officeDocument/2006/relationships/image" Target="../media/image140.png"/><Relationship Id="rId47" Type="http://schemas.openxmlformats.org/officeDocument/2006/relationships/customXml" Target="../ink/ink144.xml"/><Relationship Id="rId50" Type="http://schemas.openxmlformats.org/officeDocument/2006/relationships/image" Target="../media/image144.png"/><Relationship Id="rId55" Type="http://schemas.openxmlformats.org/officeDocument/2006/relationships/customXml" Target="../ink/ink148.xml"/><Relationship Id="rId7" Type="http://schemas.openxmlformats.org/officeDocument/2006/relationships/customXml" Target="../ink/ink124.xml"/><Relationship Id="rId2" Type="http://schemas.openxmlformats.org/officeDocument/2006/relationships/image" Target="../media/image94.png"/><Relationship Id="rId16" Type="http://schemas.openxmlformats.org/officeDocument/2006/relationships/image" Target="../media/image127.png"/><Relationship Id="rId29" Type="http://schemas.openxmlformats.org/officeDocument/2006/relationships/customXml" Target="../ink/ink135.xml"/><Relationship Id="rId11" Type="http://schemas.openxmlformats.org/officeDocument/2006/relationships/customXml" Target="../ink/ink126.xml"/><Relationship Id="rId24" Type="http://schemas.openxmlformats.org/officeDocument/2006/relationships/image" Target="../media/image131.png"/><Relationship Id="rId32" Type="http://schemas.openxmlformats.org/officeDocument/2006/relationships/image" Target="../media/image135.png"/><Relationship Id="rId37" Type="http://schemas.openxmlformats.org/officeDocument/2006/relationships/customXml" Target="../ink/ink139.xml"/><Relationship Id="rId40" Type="http://schemas.openxmlformats.org/officeDocument/2006/relationships/image" Target="../media/image139.png"/><Relationship Id="rId45" Type="http://schemas.openxmlformats.org/officeDocument/2006/relationships/customXml" Target="../ink/ink143.xml"/><Relationship Id="rId53" Type="http://schemas.openxmlformats.org/officeDocument/2006/relationships/customXml" Target="../ink/ink147.xml"/><Relationship Id="rId58" Type="http://schemas.openxmlformats.org/officeDocument/2006/relationships/image" Target="../media/image102.png"/><Relationship Id="rId5" Type="http://schemas.openxmlformats.org/officeDocument/2006/relationships/customXml" Target="../ink/ink123.xml"/><Relationship Id="rId19" Type="http://schemas.openxmlformats.org/officeDocument/2006/relationships/customXml" Target="../ink/ink130.xml"/><Relationship Id="rId4" Type="http://schemas.openxmlformats.org/officeDocument/2006/relationships/image" Target="../media/image121.png"/><Relationship Id="rId9" Type="http://schemas.openxmlformats.org/officeDocument/2006/relationships/customXml" Target="../ink/ink125.xml"/><Relationship Id="rId14" Type="http://schemas.openxmlformats.org/officeDocument/2006/relationships/image" Target="../media/image126.png"/><Relationship Id="rId22" Type="http://schemas.openxmlformats.org/officeDocument/2006/relationships/image" Target="../media/image130.png"/><Relationship Id="rId27" Type="http://schemas.openxmlformats.org/officeDocument/2006/relationships/customXml" Target="../ink/ink134.xml"/><Relationship Id="rId30" Type="http://schemas.openxmlformats.org/officeDocument/2006/relationships/image" Target="../media/image134.png"/><Relationship Id="rId35" Type="http://schemas.openxmlformats.org/officeDocument/2006/relationships/customXml" Target="../ink/ink138.xml"/><Relationship Id="rId43" Type="http://schemas.openxmlformats.org/officeDocument/2006/relationships/customXml" Target="../ink/ink142.xml"/><Relationship Id="rId48" Type="http://schemas.openxmlformats.org/officeDocument/2006/relationships/image" Target="../media/image143.png"/><Relationship Id="rId56" Type="http://schemas.openxmlformats.org/officeDocument/2006/relationships/image" Target="../media/image101.png"/><Relationship Id="rId8" Type="http://schemas.openxmlformats.org/officeDocument/2006/relationships/image" Target="../media/image123.png"/><Relationship Id="rId51" Type="http://schemas.openxmlformats.org/officeDocument/2006/relationships/customXml" Target="../ink/ink146.xml"/><Relationship Id="rId3" Type="http://schemas.openxmlformats.org/officeDocument/2006/relationships/customXml" Target="../ink/ink122.xml"/><Relationship Id="rId12" Type="http://schemas.openxmlformats.org/officeDocument/2006/relationships/image" Target="../media/image125.png"/><Relationship Id="rId17" Type="http://schemas.openxmlformats.org/officeDocument/2006/relationships/customXml" Target="../ink/ink129.xml"/><Relationship Id="rId25" Type="http://schemas.openxmlformats.org/officeDocument/2006/relationships/customXml" Target="../ink/ink133.xml"/><Relationship Id="rId33" Type="http://schemas.openxmlformats.org/officeDocument/2006/relationships/customXml" Target="../ink/ink137.xml"/><Relationship Id="rId38" Type="http://schemas.openxmlformats.org/officeDocument/2006/relationships/image" Target="../media/image138.png"/><Relationship Id="rId46" Type="http://schemas.openxmlformats.org/officeDocument/2006/relationships/image" Target="../media/image142.png"/><Relationship Id="rId20" Type="http://schemas.openxmlformats.org/officeDocument/2006/relationships/image" Target="../media/image129.png"/><Relationship Id="rId41" Type="http://schemas.openxmlformats.org/officeDocument/2006/relationships/customXml" Target="../ink/ink141.xml"/><Relationship Id="rId54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5" Type="http://schemas.openxmlformats.org/officeDocument/2006/relationships/customXml" Target="../ink/ink128.xml"/><Relationship Id="rId23" Type="http://schemas.openxmlformats.org/officeDocument/2006/relationships/customXml" Target="../ink/ink132.xml"/><Relationship Id="rId28" Type="http://schemas.openxmlformats.org/officeDocument/2006/relationships/image" Target="../media/image133.png"/><Relationship Id="rId36" Type="http://schemas.openxmlformats.org/officeDocument/2006/relationships/image" Target="../media/image137.png"/><Relationship Id="rId49" Type="http://schemas.openxmlformats.org/officeDocument/2006/relationships/customXml" Target="../ink/ink145.xml"/><Relationship Id="rId57" Type="http://schemas.openxmlformats.org/officeDocument/2006/relationships/customXml" Target="../ink/ink149.xml"/><Relationship Id="rId10" Type="http://schemas.openxmlformats.org/officeDocument/2006/relationships/image" Target="../media/image124.png"/><Relationship Id="rId31" Type="http://schemas.openxmlformats.org/officeDocument/2006/relationships/customXml" Target="../ink/ink136.xml"/><Relationship Id="rId44" Type="http://schemas.openxmlformats.org/officeDocument/2006/relationships/image" Target="../media/image141.png"/><Relationship Id="rId52" Type="http://schemas.openxmlformats.org/officeDocument/2006/relationships/image" Target="../media/image1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1.xml"/><Relationship Id="rId5" Type="http://schemas.openxmlformats.org/officeDocument/2006/relationships/image" Target="../media/image149.png"/><Relationship Id="rId4" Type="http://schemas.openxmlformats.org/officeDocument/2006/relationships/customXml" Target="../ink/ink15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4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customXml" Target="../ink/ink157.xml"/><Relationship Id="rId18" Type="http://schemas.openxmlformats.org/officeDocument/2006/relationships/image" Target="../media/image159.png"/><Relationship Id="rId3" Type="http://schemas.openxmlformats.org/officeDocument/2006/relationships/customXml" Target="../ink/ink152.xml"/><Relationship Id="rId7" Type="http://schemas.openxmlformats.org/officeDocument/2006/relationships/customXml" Target="../ink/ink154.xml"/><Relationship Id="rId12" Type="http://schemas.openxmlformats.org/officeDocument/2006/relationships/image" Target="../media/image156.png"/><Relationship Id="rId17" Type="http://schemas.openxmlformats.org/officeDocument/2006/relationships/customXml" Target="../ink/ink159.xml"/><Relationship Id="rId2" Type="http://schemas.openxmlformats.org/officeDocument/2006/relationships/image" Target="../media/image148.pn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customXml" Target="../ink/ink156.xml"/><Relationship Id="rId5" Type="http://schemas.openxmlformats.org/officeDocument/2006/relationships/customXml" Target="../ink/ink153.xml"/><Relationship Id="rId15" Type="http://schemas.openxmlformats.org/officeDocument/2006/relationships/customXml" Target="../ink/ink158.xml"/><Relationship Id="rId10" Type="http://schemas.openxmlformats.org/officeDocument/2006/relationships/image" Target="../media/image155.png"/><Relationship Id="rId4" Type="http://schemas.openxmlformats.org/officeDocument/2006/relationships/image" Target="../media/image152.png"/><Relationship Id="rId9" Type="http://schemas.openxmlformats.org/officeDocument/2006/relationships/customXml" Target="../ink/ink155.xml"/><Relationship Id="rId14" Type="http://schemas.openxmlformats.org/officeDocument/2006/relationships/image" Target="../media/image15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customXml" Target="../ink/ink167.xml"/><Relationship Id="rId26" Type="http://schemas.openxmlformats.org/officeDocument/2006/relationships/customXml" Target="../ink/ink171.xml"/><Relationship Id="rId21" Type="http://schemas.openxmlformats.org/officeDocument/2006/relationships/image" Target="../media/image170.png"/><Relationship Id="rId34" Type="http://schemas.openxmlformats.org/officeDocument/2006/relationships/customXml" Target="../ink/ink175.xml"/><Relationship Id="rId7" Type="http://schemas.openxmlformats.org/officeDocument/2006/relationships/image" Target="../media/image163.png"/><Relationship Id="rId12" Type="http://schemas.openxmlformats.org/officeDocument/2006/relationships/customXml" Target="../ink/ink164.xml"/><Relationship Id="rId17" Type="http://schemas.openxmlformats.org/officeDocument/2006/relationships/image" Target="../media/image168.png"/><Relationship Id="rId25" Type="http://schemas.openxmlformats.org/officeDocument/2006/relationships/image" Target="../media/image172.png"/><Relationship Id="rId33" Type="http://schemas.openxmlformats.org/officeDocument/2006/relationships/image" Target="../media/image176.png"/><Relationship Id="rId2" Type="http://schemas.openxmlformats.org/officeDocument/2006/relationships/image" Target="../media/image151.png"/><Relationship Id="rId16" Type="http://schemas.openxmlformats.org/officeDocument/2006/relationships/customXml" Target="../ink/ink166.xml"/><Relationship Id="rId20" Type="http://schemas.openxmlformats.org/officeDocument/2006/relationships/customXml" Target="../ink/ink168.xml"/><Relationship Id="rId29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1.xml"/><Relationship Id="rId11" Type="http://schemas.openxmlformats.org/officeDocument/2006/relationships/image" Target="../media/image165.png"/><Relationship Id="rId24" Type="http://schemas.openxmlformats.org/officeDocument/2006/relationships/customXml" Target="../ink/ink170.xml"/><Relationship Id="rId32" Type="http://schemas.openxmlformats.org/officeDocument/2006/relationships/customXml" Target="../ink/ink174.xml"/><Relationship Id="rId37" Type="http://schemas.openxmlformats.org/officeDocument/2006/relationships/image" Target="../media/image178.png"/><Relationship Id="rId5" Type="http://schemas.openxmlformats.org/officeDocument/2006/relationships/image" Target="../media/image162.png"/><Relationship Id="rId15" Type="http://schemas.openxmlformats.org/officeDocument/2006/relationships/image" Target="../media/image167.png"/><Relationship Id="rId23" Type="http://schemas.openxmlformats.org/officeDocument/2006/relationships/image" Target="../media/image171.png"/><Relationship Id="rId28" Type="http://schemas.openxmlformats.org/officeDocument/2006/relationships/customXml" Target="../ink/ink172.xml"/><Relationship Id="rId36" Type="http://schemas.openxmlformats.org/officeDocument/2006/relationships/customXml" Target="../ink/ink176.xml"/><Relationship Id="rId10" Type="http://schemas.openxmlformats.org/officeDocument/2006/relationships/customXml" Target="../ink/ink163.xml"/><Relationship Id="rId19" Type="http://schemas.openxmlformats.org/officeDocument/2006/relationships/image" Target="../media/image169.png"/><Relationship Id="rId31" Type="http://schemas.openxmlformats.org/officeDocument/2006/relationships/image" Target="../media/image175.png"/><Relationship Id="rId4" Type="http://schemas.openxmlformats.org/officeDocument/2006/relationships/customXml" Target="../ink/ink160.xml"/><Relationship Id="rId9" Type="http://schemas.openxmlformats.org/officeDocument/2006/relationships/image" Target="../media/image164.png"/><Relationship Id="rId14" Type="http://schemas.openxmlformats.org/officeDocument/2006/relationships/customXml" Target="../ink/ink165.xml"/><Relationship Id="rId22" Type="http://schemas.openxmlformats.org/officeDocument/2006/relationships/customXml" Target="../ink/ink169.xml"/><Relationship Id="rId27" Type="http://schemas.openxmlformats.org/officeDocument/2006/relationships/image" Target="../media/image173.png"/><Relationship Id="rId30" Type="http://schemas.openxmlformats.org/officeDocument/2006/relationships/customXml" Target="../ink/ink173.xml"/><Relationship Id="rId35" Type="http://schemas.openxmlformats.org/officeDocument/2006/relationships/image" Target="../media/image177.png"/><Relationship Id="rId8" Type="http://schemas.openxmlformats.org/officeDocument/2006/relationships/customXml" Target="../ink/ink162.xml"/><Relationship Id="rId3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185.png"/><Relationship Id="rId3" Type="http://schemas.openxmlformats.org/officeDocument/2006/relationships/image" Target="../media/image179.png"/><Relationship Id="rId7" Type="http://schemas.openxmlformats.org/officeDocument/2006/relationships/image" Target="../media/image182.png"/><Relationship Id="rId12" Type="http://schemas.openxmlformats.org/officeDocument/2006/relationships/customXml" Target="../ink/ink181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184.png"/><Relationship Id="rId5" Type="http://schemas.openxmlformats.org/officeDocument/2006/relationships/image" Target="../media/image181.png"/><Relationship Id="rId10" Type="http://schemas.openxmlformats.org/officeDocument/2006/relationships/customXml" Target="../ink/ink180.xml"/><Relationship Id="rId4" Type="http://schemas.openxmlformats.org/officeDocument/2006/relationships/customXml" Target="../ink/ink177.xml"/><Relationship Id="rId9" Type="http://schemas.openxmlformats.org/officeDocument/2006/relationships/image" Target="../media/image1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3.xml"/><Relationship Id="rId5" Type="http://schemas.openxmlformats.org/officeDocument/2006/relationships/image" Target="../media/image188.png"/><Relationship Id="rId4" Type="http://schemas.openxmlformats.org/officeDocument/2006/relationships/customXml" Target="../ink/ink18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9.xml"/><Relationship Id="rId18" Type="http://schemas.openxmlformats.org/officeDocument/2006/relationships/image" Target="../media/image1790.png"/><Relationship Id="rId26" Type="http://schemas.openxmlformats.org/officeDocument/2006/relationships/image" Target="../media/image190.png"/><Relationship Id="rId39" Type="http://schemas.openxmlformats.org/officeDocument/2006/relationships/customXml" Target="../ink/ink202.xml"/><Relationship Id="rId21" Type="http://schemas.openxmlformats.org/officeDocument/2006/relationships/customXml" Target="../ink/ink193.xml"/><Relationship Id="rId34" Type="http://schemas.openxmlformats.org/officeDocument/2006/relationships/image" Target="../media/image196.png"/><Relationship Id="rId42" Type="http://schemas.openxmlformats.org/officeDocument/2006/relationships/image" Target="../media/image200.png"/><Relationship Id="rId47" Type="http://schemas.openxmlformats.org/officeDocument/2006/relationships/customXml" Target="../ink/ink206.xml"/><Relationship Id="rId50" Type="http://schemas.openxmlformats.org/officeDocument/2006/relationships/image" Target="../media/image204.png"/><Relationship Id="rId7" Type="http://schemas.openxmlformats.org/officeDocument/2006/relationships/customXml" Target="../ink/ink186.xml"/><Relationship Id="rId2" Type="http://schemas.openxmlformats.org/officeDocument/2006/relationships/image" Target="../media/image187.png"/><Relationship Id="rId16" Type="http://schemas.openxmlformats.org/officeDocument/2006/relationships/image" Target="../media/image192.png"/><Relationship Id="rId29" Type="http://schemas.openxmlformats.org/officeDocument/2006/relationships/customXml" Target="../ink/ink197.xml"/><Relationship Id="rId11" Type="http://schemas.openxmlformats.org/officeDocument/2006/relationships/customXml" Target="../ink/ink188.xml"/><Relationship Id="rId24" Type="http://schemas.openxmlformats.org/officeDocument/2006/relationships/image" Target="../media/image1871.png"/><Relationship Id="rId32" Type="http://schemas.openxmlformats.org/officeDocument/2006/relationships/image" Target="../media/image195.png"/><Relationship Id="rId37" Type="http://schemas.openxmlformats.org/officeDocument/2006/relationships/customXml" Target="../ink/ink201.xml"/><Relationship Id="rId40" Type="http://schemas.openxmlformats.org/officeDocument/2006/relationships/image" Target="../media/image199.png"/><Relationship Id="rId45" Type="http://schemas.openxmlformats.org/officeDocument/2006/relationships/customXml" Target="../ink/ink205.xml"/><Relationship Id="rId53" Type="http://schemas.openxmlformats.org/officeDocument/2006/relationships/customXml" Target="../ink/ink209.xml"/><Relationship Id="rId5" Type="http://schemas.openxmlformats.org/officeDocument/2006/relationships/customXml" Target="../ink/ink185.xml"/><Relationship Id="rId10" Type="http://schemas.openxmlformats.org/officeDocument/2006/relationships/image" Target="../media/image1200.png"/><Relationship Id="rId19" Type="http://schemas.openxmlformats.org/officeDocument/2006/relationships/customXml" Target="../ink/ink192.xml"/><Relationship Id="rId31" Type="http://schemas.openxmlformats.org/officeDocument/2006/relationships/customXml" Target="../ink/ink198.xml"/><Relationship Id="rId44" Type="http://schemas.openxmlformats.org/officeDocument/2006/relationships/image" Target="../media/image201.png"/><Relationship Id="rId52" Type="http://schemas.openxmlformats.org/officeDocument/2006/relationships/image" Target="../media/image205.png"/><Relationship Id="rId4" Type="http://schemas.openxmlformats.org/officeDocument/2006/relationships/image" Target="../media/image1170.png"/><Relationship Id="rId9" Type="http://schemas.openxmlformats.org/officeDocument/2006/relationships/customXml" Target="../ink/ink187.xml"/><Relationship Id="rId14" Type="http://schemas.openxmlformats.org/officeDocument/2006/relationships/image" Target="../media/image191.png"/><Relationship Id="rId22" Type="http://schemas.openxmlformats.org/officeDocument/2006/relationships/image" Target="../media/image1861.png"/><Relationship Id="rId27" Type="http://schemas.openxmlformats.org/officeDocument/2006/relationships/customXml" Target="../ink/ink196.xml"/><Relationship Id="rId30" Type="http://schemas.openxmlformats.org/officeDocument/2006/relationships/image" Target="../media/image194.png"/><Relationship Id="rId35" Type="http://schemas.openxmlformats.org/officeDocument/2006/relationships/customXml" Target="../ink/ink200.xml"/><Relationship Id="rId43" Type="http://schemas.openxmlformats.org/officeDocument/2006/relationships/customXml" Target="../ink/ink204.xml"/><Relationship Id="rId48" Type="http://schemas.openxmlformats.org/officeDocument/2006/relationships/image" Target="../media/image203.png"/><Relationship Id="rId8" Type="http://schemas.openxmlformats.org/officeDocument/2006/relationships/image" Target="../media/image1190.png"/><Relationship Id="rId51" Type="http://schemas.openxmlformats.org/officeDocument/2006/relationships/customXml" Target="../ink/ink208.xml"/><Relationship Id="rId3" Type="http://schemas.openxmlformats.org/officeDocument/2006/relationships/customXml" Target="../ink/ink184.xml"/><Relationship Id="rId12" Type="http://schemas.openxmlformats.org/officeDocument/2006/relationships/image" Target="../media/image1210.png"/><Relationship Id="rId17" Type="http://schemas.openxmlformats.org/officeDocument/2006/relationships/customXml" Target="../ink/ink191.xml"/><Relationship Id="rId25" Type="http://schemas.openxmlformats.org/officeDocument/2006/relationships/customXml" Target="../ink/ink195.xml"/><Relationship Id="rId33" Type="http://schemas.openxmlformats.org/officeDocument/2006/relationships/customXml" Target="../ink/ink199.xml"/><Relationship Id="rId38" Type="http://schemas.openxmlformats.org/officeDocument/2006/relationships/image" Target="../media/image198.png"/><Relationship Id="rId46" Type="http://schemas.openxmlformats.org/officeDocument/2006/relationships/image" Target="../media/image202.png"/><Relationship Id="rId20" Type="http://schemas.openxmlformats.org/officeDocument/2006/relationships/image" Target="../media/image1801.png"/><Relationship Id="rId41" Type="http://schemas.openxmlformats.org/officeDocument/2006/relationships/customXml" Target="../ink/ink203.xml"/><Relationship Id="rId54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0.png"/><Relationship Id="rId15" Type="http://schemas.openxmlformats.org/officeDocument/2006/relationships/customXml" Target="../ink/ink190.xml"/><Relationship Id="rId23" Type="http://schemas.openxmlformats.org/officeDocument/2006/relationships/customXml" Target="../ink/ink194.xml"/><Relationship Id="rId28" Type="http://schemas.openxmlformats.org/officeDocument/2006/relationships/image" Target="../media/image193.png"/><Relationship Id="rId36" Type="http://schemas.openxmlformats.org/officeDocument/2006/relationships/image" Target="../media/image197.png"/><Relationship Id="rId49" Type="http://schemas.openxmlformats.org/officeDocument/2006/relationships/customXml" Target="../ink/ink20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2.xml"/><Relationship Id="rId13" Type="http://schemas.openxmlformats.org/officeDocument/2006/relationships/image" Target="../media/image820.png"/><Relationship Id="rId3" Type="http://schemas.openxmlformats.org/officeDocument/2006/relationships/image" Target="../media/image208.png"/><Relationship Id="rId7" Type="http://schemas.openxmlformats.org/officeDocument/2006/relationships/image" Target="../media/image740.png"/><Relationship Id="rId12" Type="http://schemas.openxmlformats.org/officeDocument/2006/relationships/customXml" Target="../ink/ink214.xm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1.xml"/><Relationship Id="rId11" Type="http://schemas.openxmlformats.org/officeDocument/2006/relationships/image" Target="../media/image760.png"/><Relationship Id="rId5" Type="http://schemas.openxmlformats.org/officeDocument/2006/relationships/image" Target="../media/image730.png"/><Relationship Id="rId10" Type="http://schemas.openxmlformats.org/officeDocument/2006/relationships/customXml" Target="../ink/ink213.xml"/><Relationship Id="rId4" Type="http://schemas.openxmlformats.org/officeDocument/2006/relationships/customXml" Target="../ink/ink210.xml"/><Relationship Id="rId9" Type="http://schemas.openxmlformats.org/officeDocument/2006/relationships/image" Target="../media/image75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0.xml"/><Relationship Id="rId18" Type="http://schemas.openxmlformats.org/officeDocument/2006/relationships/image" Target="../media/image2091.png"/><Relationship Id="rId26" Type="http://schemas.openxmlformats.org/officeDocument/2006/relationships/image" Target="../media/image213.png"/><Relationship Id="rId39" Type="http://schemas.openxmlformats.org/officeDocument/2006/relationships/customXml" Target="../ink/ink233.xml"/><Relationship Id="rId21" Type="http://schemas.openxmlformats.org/officeDocument/2006/relationships/customXml" Target="../ink/ink224.xml"/><Relationship Id="rId34" Type="http://schemas.openxmlformats.org/officeDocument/2006/relationships/image" Target="../media/image217.png"/><Relationship Id="rId42" Type="http://schemas.openxmlformats.org/officeDocument/2006/relationships/image" Target="../media/image1981.png"/><Relationship Id="rId47" Type="http://schemas.openxmlformats.org/officeDocument/2006/relationships/customXml" Target="../ink/ink237.xml"/><Relationship Id="rId50" Type="http://schemas.openxmlformats.org/officeDocument/2006/relationships/image" Target="../media/image221.png"/><Relationship Id="rId55" Type="http://schemas.openxmlformats.org/officeDocument/2006/relationships/customXml" Target="../ink/ink241.xml"/><Relationship Id="rId7" Type="http://schemas.openxmlformats.org/officeDocument/2006/relationships/customXml" Target="../ink/ink217.xml"/><Relationship Id="rId2" Type="http://schemas.openxmlformats.org/officeDocument/2006/relationships/image" Target="../media/image209.png"/><Relationship Id="rId16" Type="http://schemas.openxmlformats.org/officeDocument/2006/relationships/image" Target="../media/image2081.png"/><Relationship Id="rId29" Type="http://schemas.openxmlformats.org/officeDocument/2006/relationships/customXml" Target="../ink/ink228.xml"/><Relationship Id="rId11" Type="http://schemas.openxmlformats.org/officeDocument/2006/relationships/customXml" Target="../ink/ink219.xml"/><Relationship Id="rId24" Type="http://schemas.openxmlformats.org/officeDocument/2006/relationships/image" Target="../media/image212.png"/><Relationship Id="rId32" Type="http://schemas.openxmlformats.org/officeDocument/2006/relationships/image" Target="../media/image216.png"/><Relationship Id="rId37" Type="http://schemas.openxmlformats.org/officeDocument/2006/relationships/customXml" Target="../ink/ink232.xml"/><Relationship Id="rId40" Type="http://schemas.openxmlformats.org/officeDocument/2006/relationships/image" Target="../media/image220.png"/><Relationship Id="rId45" Type="http://schemas.openxmlformats.org/officeDocument/2006/relationships/customXml" Target="../ink/ink236.xml"/><Relationship Id="rId53" Type="http://schemas.openxmlformats.org/officeDocument/2006/relationships/customXml" Target="../ink/ink240.xml"/><Relationship Id="rId58" Type="http://schemas.openxmlformats.org/officeDocument/2006/relationships/image" Target="../media/image225.png"/><Relationship Id="rId5" Type="http://schemas.openxmlformats.org/officeDocument/2006/relationships/customXml" Target="../ink/ink216.xml"/><Relationship Id="rId61" Type="http://schemas.openxmlformats.org/officeDocument/2006/relationships/customXml" Target="../ink/ink244.xml"/><Relationship Id="rId19" Type="http://schemas.openxmlformats.org/officeDocument/2006/relationships/customXml" Target="../ink/ink223.xml"/><Relationship Id="rId14" Type="http://schemas.openxmlformats.org/officeDocument/2006/relationships/image" Target="../media/image2070.png"/><Relationship Id="rId22" Type="http://schemas.openxmlformats.org/officeDocument/2006/relationships/image" Target="../media/image211.png"/><Relationship Id="rId27" Type="http://schemas.openxmlformats.org/officeDocument/2006/relationships/customXml" Target="../ink/ink227.xml"/><Relationship Id="rId30" Type="http://schemas.openxmlformats.org/officeDocument/2006/relationships/image" Target="../media/image215.png"/><Relationship Id="rId35" Type="http://schemas.openxmlformats.org/officeDocument/2006/relationships/customXml" Target="../ink/ink231.xml"/><Relationship Id="rId43" Type="http://schemas.openxmlformats.org/officeDocument/2006/relationships/customXml" Target="../ink/ink235.xml"/><Relationship Id="rId48" Type="http://schemas.openxmlformats.org/officeDocument/2006/relationships/image" Target="../media/image2011.png"/><Relationship Id="rId56" Type="http://schemas.openxmlformats.org/officeDocument/2006/relationships/image" Target="../media/image224.png"/><Relationship Id="rId8" Type="http://schemas.openxmlformats.org/officeDocument/2006/relationships/image" Target="../media/image2041.png"/><Relationship Id="rId51" Type="http://schemas.openxmlformats.org/officeDocument/2006/relationships/customXml" Target="../ink/ink239.xml"/><Relationship Id="rId3" Type="http://schemas.openxmlformats.org/officeDocument/2006/relationships/customXml" Target="../ink/ink215.xml"/><Relationship Id="rId12" Type="http://schemas.openxmlformats.org/officeDocument/2006/relationships/image" Target="../media/image2060.png"/><Relationship Id="rId17" Type="http://schemas.openxmlformats.org/officeDocument/2006/relationships/customXml" Target="../ink/ink222.xml"/><Relationship Id="rId25" Type="http://schemas.openxmlformats.org/officeDocument/2006/relationships/customXml" Target="../ink/ink226.xml"/><Relationship Id="rId33" Type="http://schemas.openxmlformats.org/officeDocument/2006/relationships/customXml" Target="../ink/ink230.xml"/><Relationship Id="rId38" Type="http://schemas.openxmlformats.org/officeDocument/2006/relationships/image" Target="../media/image219.png"/><Relationship Id="rId46" Type="http://schemas.openxmlformats.org/officeDocument/2006/relationships/image" Target="../media/image2001.png"/><Relationship Id="rId59" Type="http://schemas.openxmlformats.org/officeDocument/2006/relationships/customXml" Target="../ink/ink243.xml"/><Relationship Id="rId20" Type="http://schemas.openxmlformats.org/officeDocument/2006/relationships/image" Target="../media/image2101.png"/><Relationship Id="rId41" Type="http://schemas.openxmlformats.org/officeDocument/2006/relationships/customXml" Target="../ink/ink234.xml"/><Relationship Id="rId54" Type="http://schemas.openxmlformats.org/officeDocument/2006/relationships/image" Target="../media/image223.png"/><Relationship Id="rId6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1.png"/><Relationship Id="rId15" Type="http://schemas.openxmlformats.org/officeDocument/2006/relationships/customXml" Target="../ink/ink221.xml"/><Relationship Id="rId23" Type="http://schemas.openxmlformats.org/officeDocument/2006/relationships/customXml" Target="../ink/ink225.xml"/><Relationship Id="rId28" Type="http://schemas.openxmlformats.org/officeDocument/2006/relationships/image" Target="../media/image214.png"/><Relationship Id="rId36" Type="http://schemas.openxmlformats.org/officeDocument/2006/relationships/image" Target="../media/image218.png"/><Relationship Id="rId49" Type="http://schemas.openxmlformats.org/officeDocument/2006/relationships/customXml" Target="../ink/ink238.xml"/><Relationship Id="rId57" Type="http://schemas.openxmlformats.org/officeDocument/2006/relationships/customXml" Target="../ink/ink242.xml"/><Relationship Id="rId10" Type="http://schemas.openxmlformats.org/officeDocument/2006/relationships/image" Target="../media/image2051.png"/><Relationship Id="rId31" Type="http://schemas.openxmlformats.org/officeDocument/2006/relationships/customXml" Target="../ink/ink229.xml"/><Relationship Id="rId44" Type="http://schemas.openxmlformats.org/officeDocument/2006/relationships/image" Target="../media/image1991.png"/><Relationship Id="rId52" Type="http://schemas.openxmlformats.org/officeDocument/2006/relationships/image" Target="../media/image222.png"/><Relationship Id="rId60" Type="http://schemas.openxmlformats.org/officeDocument/2006/relationships/image" Target="../media/image210.png"/><Relationship Id="rId4" Type="http://schemas.openxmlformats.org/officeDocument/2006/relationships/image" Target="../media/image2021.png"/><Relationship Id="rId9" Type="http://schemas.openxmlformats.org/officeDocument/2006/relationships/customXml" Target="../ink/ink2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7.xml"/><Relationship Id="rId13" Type="http://schemas.openxmlformats.org/officeDocument/2006/relationships/image" Target="../media/image2270.png"/><Relationship Id="rId18" Type="http://schemas.openxmlformats.org/officeDocument/2006/relationships/customXml" Target="../ink/ink252.xml"/><Relationship Id="rId3" Type="http://schemas.openxmlformats.org/officeDocument/2006/relationships/image" Target="../media/image228.png"/><Relationship Id="rId21" Type="http://schemas.openxmlformats.org/officeDocument/2006/relationships/image" Target="../media/image231.png"/><Relationship Id="rId7" Type="http://schemas.openxmlformats.org/officeDocument/2006/relationships/image" Target="../media/image2240.png"/><Relationship Id="rId12" Type="http://schemas.openxmlformats.org/officeDocument/2006/relationships/customXml" Target="../ink/ink249.xml"/><Relationship Id="rId17" Type="http://schemas.openxmlformats.org/officeDocument/2006/relationships/image" Target="../media/image229.png"/><Relationship Id="rId2" Type="http://schemas.openxmlformats.org/officeDocument/2006/relationships/image" Target="../media/image227.png"/><Relationship Id="rId16" Type="http://schemas.openxmlformats.org/officeDocument/2006/relationships/customXml" Target="../ink/ink251.xml"/><Relationship Id="rId20" Type="http://schemas.openxmlformats.org/officeDocument/2006/relationships/customXml" Target="../ink/ink2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6.xml"/><Relationship Id="rId11" Type="http://schemas.openxmlformats.org/officeDocument/2006/relationships/image" Target="../media/image2260.png"/><Relationship Id="rId5" Type="http://schemas.openxmlformats.org/officeDocument/2006/relationships/image" Target="../media/image2230.png"/><Relationship Id="rId15" Type="http://schemas.openxmlformats.org/officeDocument/2006/relationships/image" Target="../media/image2281.png"/><Relationship Id="rId23" Type="http://schemas.openxmlformats.org/officeDocument/2006/relationships/image" Target="../media/image232.png"/><Relationship Id="rId10" Type="http://schemas.openxmlformats.org/officeDocument/2006/relationships/customXml" Target="../ink/ink248.xml"/><Relationship Id="rId19" Type="http://schemas.openxmlformats.org/officeDocument/2006/relationships/image" Target="../media/image230.png"/><Relationship Id="rId4" Type="http://schemas.openxmlformats.org/officeDocument/2006/relationships/customXml" Target="../ink/ink245.xml"/><Relationship Id="rId9" Type="http://schemas.openxmlformats.org/officeDocument/2006/relationships/image" Target="../media/image2250.png"/><Relationship Id="rId14" Type="http://schemas.openxmlformats.org/officeDocument/2006/relationships/customXml" Target="../ink/ink250.xml"/><Relationship Id="rId22" Type="http://schemas.openxmlformats.org/officeDocument/2006/relationships/customXml" Target="../ink/ink254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4.png"/><Relationship Id="rId21" Type="http://schemas.openxmlformats.org/officeDocument/2006/relationships/customXml" Target="../ink/ink264.xml"/><Relationship Id="rId42" Type="http://schemas.openxmlformats.org/officeDocument/2006/relationships/image" Target="../media/image252.png"/><Relationship Id="rId47" Type="http://schemas.openxmlformats.org/officeDocument/2006/relationships/customXml" Target="../ink/ink277.xml"/><Relationship Id="rId63" Type="http://schemas.openxmlformats.org/officeDocument/2006/relationships/customXml" Target="../ink/ink285.xml"/><Relationship Id="rId68" Type="http://schemas.openxmlformats.org/officeDocument/2006/relationships/image" Target="../media/image265.png"/><Relationship Id="rId84" Type="http://schemas.openxmlformats.org/officeDocument/2006/relationships/image" Target="../media/image273.png"/><Relationship Id="rId89" Type="http://schemas.openxmlformats.org/officeDocument/2006/relationships/customXml" Target="../ink/ink298.xml"/><Relationship Id="rId112" Type="http://schemas.openxmlformats.org/officeDocument/2006/relationships/image" Target="../media/image287.png"/><Relationship Id="rId16" Type="http://schemas.openxmlformats.org/officeDocument/2006/relationships/image" Target="../media/image239.png"/><Relationship Id="rId107" Type="http://schemas.openxmlformats.org/officeDocument/2006/relationships/customXml" Target="../ink/ink307.xml"/><Relationship Id="rId11" Type="http://schemas.openxmlformats.org/officeDocument/2006/relationships/customXml" Target="../ink/ink259.xml"/><Relationship Id="rId32" Type="http://schemas.openxmlformats.org/officeDocument/2006/relationships/image" Target="../media/image247.png"/><Relationship Id="rId37" Type="http://schemas.openxmlformats.org/officeDocument/2006/relationships/customXml" Target="../ink/ink272.xml"/><Relationship Id="rId53" Type="http://schemas.openxmlformats.org/officeDocument/2006/relationships/customXml" Target="../ink/ink280.xml"/><Relationship Id="rId58" Type="http://schemas.openxmlformats.org/officeDocument/2006/relationships/image" Target="../media/image260.png"/><Relationship Id="rId74" Type="http://schemas.openxmlformats.org/officeDocument/2006/relationships/image" Target="../media/image268.png"/><Relationship Id="rId79" Type="http://schemas.openxmlformats.org/officeDocument/2006/relationships/customXml" Target="../ink/ink293.xml"/><Relationship Id="rId102" Type="http://schemas.openxmlformats.org/officeDocument/2006/relationships/image" Target="../media/image282.png"/><Relationship Id="rId5" Type="http://schemas.openxmlformats.org/officeDocument/2006/relationships/customXml" Target="../ink/ink256.xml"/><Relationship Id="rId90" Type="http://schemas.openxmlformats.org/officeDocument/2006/relationships/image" Target="../media/image276.png"/><Relationship Id="rId95" Type="http://schemas.openxmlformats.org/officeDocument/2006/relationships/customXml" Target="../ink/ink301.xml"/><Relationship Id="rId22" Type="http://schemas.openxmlformats.org/officeDocument/2006/relationships/image" Target="../media/image242.png"/><Relationship Id="rId27" Type="http://schemas.openxmlformats.org/officeDocument/2006/relationships/customXml" Target="../ink/ink267.xml"/><Relationship Id="rId43" Type="http://schemas.openxmlformats.org/officeDocument/2006/relationships/customXml" Target="../ink/ink275.xml"/><Relationship Id="rId48" Type="http://schemas.openxmlformats.org/officeDocument/2006/relationships/image" Target="../media/image255.png"/><Relationship Id="rId64" Type="http://schemas.openxmlformats.org/officeDocument/2006/relationships/image" Target="../media/image263.png"/><Relationship Id="rId69" Type="http://schemas.openxmlformats.org/officeDocument/2006/relationships/customXml" Target="../ink/ink288.xml"/><Relationship Id="rId113" Type="http://schemas.openxmlformats.org/officeDocument/2006/relationships/customXml" Target="../ink/ink310.xml"/><Relationship Id="rId80" Type="http://schemas.openxmlformats.org/officeDocument/2006/relationships/image" Target="../media/image271.png"/><Relationship Id="rId85" Type="http://schemas.openxmlformats.org/officeDocument/2006/relationships/customXml" Target="../ink/ink296.xml"/><Relationship Id="rId12" Type="http://schemas.openxmlformats.org/officeDocument/2006/relationships/image" Target="../media/image237.png"/><Relationship Id="rId17" Type="http://schemas.openxmlformats.org/officeDocument/2006/relationships/customXml" Target="../ink/ink262.xml"/><Relationship Id="rId33" Type="http://schemas.openxmlformats.org/officeDocument/2006/relationships/customXml" Target="../ink/ink270.xml"/><Relationship Id="rId38" Type="http://schemas.openxmlformats.org/officeDocument/2006/relationships/image" Target="../media/image250.png"/><Relationship Id="rId59" Type="http://schemas.openxmlformats.org/officeDocument/2006/relationships/customXml" Target="../ink/ink283.xml"/><Relationship Id="rId103" Type="http://schemas.openxmlformats.org/officeDocument/2006/relationships/customXml" Target="../ink/ink305.xml"/><Relationship Id="rId108" Type="http://schemas.openxmlformats.org/officeDocument/2006/relationships/image" Target="../media/image285.png"/><Relationship Id="rId54" Type="http://schemas.openxmlformats.org/officeDocument/2006/relationships/image" Target="../media/image258.png"/><Relationship Id="rId70" Type="http://schemas.openxmlformats.org/officeDocument/2006/relationships/image" Target="../media/image266.png"/><Relationship Id="rId75" Type="http://schemas.openxmlformats.org/officeDocument/2006/relationships/customXml" Target="../ink/ink291.xml"/><Relationship Id="rId91" Type="http://schemas.openxmlformats.org/officeDocument/2006/relationships/customXml" Target="../ink/ink299.xml"/><Relationship Id="rId96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5" Type="http://schemas.openxmlformats.org/officeDocument/2006/relationships/customXml" Target="../ink/ink261.xml"/><Relationship Id="rId23" Type="http://schemas.openxmlformats.org/officeDocument/2006/relationships/customXml" Target="../ink/ink265.xml"/><Relationship Id="rId28" Type="http://schemas.openxmlformats.org/officeDocument/2006/relationships/image" Target="../media/image245.png"/><Relationship Id="rId36" Type="http://schemas.openxmlformats.org/officeDocument/2006/relationships/image" Target="../media/image249.png"/><Relationship Id="rId49" Type="http://schemas.openxmlformats.org/officeDocument/2006/relationships/customXml" Target="../ink/ink278.xml"/><Relationship Id="rId57" Type="http://schemas.openxmlformats.org/officeDocument/2006/relationships/customXml" Target="../ink/ink282.xml"/><Relationship Id="rId106" Type="http://schemas.openxmlformats.org/officeDocument/2006/relationships/image" Target="../media/image284.png"/><Relationship Id="rId114" Type="http://schemas.openxmlformats.org/officeDocument/2006/relationships/image" Target="../media/image288.png"/><Relationship Id="rId10" Type="http://schemas.openxmlformats.org/officeDocument/2006/relationships/image" Target="../media/image236.png"/><Relationship Id="rId31" Type="http://schemas.openxmlformats.org/officeDocument/2006/relationships/customXml" Target="../ink/ink269.xml"/><Relationship Id="rId44" Type="http://schemas.openxmlformats.org/officeDocument/2006/relationships/image" Target="../media/image253.png"/><Relationship Id="rId52" Type="http://schemas.openxmlformats.org/officeDocument/2006/relationships/image" Target="../media/image257.png"/><Relationship Id="rId60" Type="http://schemas.openxmlformats.org/officeDocument/2006/relationships/image" Target="../media/image261.png"/><Relationship Id="rId65" Type="http://schemas.openxmlformats.org/officeDocument/2006/relationships/customXml" Target="../ink/ink286.xml"/><Relationship Id="rId73" Type="http://schemas.openxmlformats.org/officeDocument/2006/relationships/customXml" Target="../ink/ink290.xml"/><Relationship Id="rId78" Type="http://schemas.openxmlformats.org/officeDocument/2006/relationships/image" Target="../media/image270.png"/><Relationship Id="rId81" Type="http://schemas.openxmlformats.org/officeDocument/2006/relationships/customXml" Target="../ink/ink294.xml"/><Relationship Id="rId86" Type="http://schemas.openxmlformats.org/officeDocument/2006/relationships/image" Target="../media/image274.png"/><Relationship Id="rId94" Type="http://schemas.openxmlformats.org/officeDocument/2006/relationships/image" Target="../media/image278.png"/><Relationship Id="rId99" Type="http://schemas.openxmlformats.org/officeDocument/2006/relationships/customXml" Target="../ink/ink303.xml"/><Relationship Id="rId101" Type="http://schemas.openxmlformats.org/officeDocument/2006/relationships/customXml" Target="../ink/ink304.xml"/><Relationship Id="rId4" Type="http://schemas.openxmlformats.org/officeDocument/2006/relationships/image" Target="../media/image2330.png"/><Relationship Id="rId9" Type="http://schemas.openxmlformats.org/officeDocument/2006/relationships/customXml" Target="../ink/ink258.xml"/><Relationship Id="rId13" Type="http://schemas.openxmlformats.org/officeDocument/2006/relationships/customXml" Target="../ink/ink260.xml"/><Relationship Id="rId18" Type="http://schemas.openxmlformats.org/officeDocument/2006/relationships/image" Target="../media/image240.png"/><Relationship Id="rId39" Type="http://schemas.openxmlformats.org/officeDocument/2006/relationships/customXml" Target="../ink/ink273.xml"/><Relationship Id="rId109" Type="http://schemas.openxmlformats.org/officeDocument/2006/relationships/customXml" Target="../ink/ink308.xml"/><Relationship Id="rId34" Type="http://schemas.openxmlformats.org/officeDocument/2006/relationships/image" Target="../media/image248.png"/><Relationship Id="rId50" Type="http://schemas.openxmlformats.org/officeDocument/2006/relationships/image" Target="../media/image256.png"/><Relationship Id="rId55" Type="http://schemas.openxmlformats.org/officeDocument/2006/relationships/customXml" Target="../ink/ink281.xml"/><Relationship Id="rId76" Type="http://schemas.openxmlformats.org/officeDocument/2006/relationships/image" Target="../media/image269.png"/><Relationship Id="rId97" Type="http://schemas.openxmlformats.org/officeDocument/2006/relationships/customXml" Target="../ink/ink302.xml"/><Relationship Id="rId104" Type="http://schemas.openxmlformats.org/officeDocument/2006/relationships/image" Target="../media/image283.png"/><Relationship Id="rId7" Type="http://schemas.openxmlformats.org/officeDocument/2006/relationships/customXml" Target="../ink/ink257.xml"/><Relationship Id="rId71" Type="http://schemas.openxmlformats.org/officeDocument/2006/relationships/customXml" Target="../ink/ink289.xml"/><Relationship Id="rId92" Type="http://schemas.openxmlformats.org/officeDocument/2006/relationships/image" Target="../media/image277.png"/><Relationship Id="rId2" Type="http://schemas.openxmlformats.org/officeDocument/2006/relationships/image" Target="../media/image233.png"/><Relationship Id="rId29" Type="http://schemas.openxmlformats.org/officeDocument/2006/relationships/customXml" Target="../ink/ink268.xml"/><Relationship Id="rId24" Type="http://schemas.openxmlformats.org/officeDocument/2006/relationships/image" Target="../media/image243.png"/><Relationship Id="rId40" Type="http://schemas.openxmlformats.org/officeDocument/2006/relationships/image" Target="../media/image251.png"/><Relationship Id="rId45" Type="http://schemas.openxmlformats.org/officeDocument/2006/relationships/customXml" Target="../ink/ink276.xml"/><Relationship Id="rId66" Type="http://schemas.openxmlformats.org/officeDocument/2006/relationships/image" Target="../media/image264.png"/><Relationship Id="rId87" Type="http://schemas.openxmlformats.org/officeDocument/2006/relationships/customXml" Target="../ink/ink297.xml"/><Relationship Id="rId110" Type="http://schemas.openxmlformats.org/officeDocument/2006/relationships/image" Target="../media/image286.png"/><Relationship Id="rId115" Type="http://schemas.openxmlformats.org/officeDocument/2006/relationships/customXml" Target="../ink/ink311.xml"/><Relationship Id="rId61" Type="http://schemas.openxmlformats.org/officeDocument/2006/relationships/customXml" Target="../ink/ink284.xml"/><Relationship Id="rId82" Type="http://schemas.openxmlformats.org/officeDocument/2006/relationships/image" Target="../media/image272.png"/><Relationship Id="rId19" Type="http://schemas.openxmlformats.org/officeDocument/2006/relationships/customXml" Target="../ink/ink263.xml"/><Relationship Id="rId14" Type="http://schemas.openxmlformats.org/officeDocument/2006/relationships/image" Target="../media/image238.png"/><Relationship Id="rId30" Type="http://schemas.openxmlformats.org/officeDocument/2006/relationships/image" Target="../media/image246.png"/><Relationship Id="rId35" Type="http://schemas.openxmlformats.org/officeDocument/2006/relationships/customXml" Target="../ink/ink271.xml"/><Relationship Id="rId56" Type="http://schemas.openxmlformats.org/officeDocument/2006/relationships/image" Target="../media/image259.png"/><Relationship Id="rId77" Type="http://schemas.openxmlformats.org/officeDocument/2006/relationships/customXml" Target="../ink/ink292.xml"/><Relationship Id="rId100" Type="http://schemas.openxmlformats.org/officeDocument/2006/relationships/image" Target="../media/image281.png"/><Relationship Id="rId105" Type="http://schemas.openxmlformats.org/officeDocument/2006/relationships/customXml" Target="../ink/ink306.xml"/><Relationship Id="rId8" Type="http://schemas.openxmlformats.org/officeDocument/2006/relationships/image" Target="../media/image235.png"/><Relationship Id="rId51" Type="http://schemas.openxmlformats.org/officeDocument/2006/relationships/customXml" Target="../ink/ink279.xml"/><Relationship Id="rId72" Type="http://schemas.openxmlformats.org/officeDocument/2006/relationships/image" Target="../media/image267.png"/><Relationship Id="rId93" Type="http://schemas.openxmlformats.org/officeDocument/2006/relationships/customXml" Target="../ink/ink300.xml"/><Relationship Id="rId98" Type="http://schemas.openxmlformats.org/officeDocument/2006/relationships/image" Target="../media/image280.png"/><Relationship Id="rId3" Type="http://schemas.openxmlformats.org/officeDocument/2006/relationships/customXml" Target="../ink/ink255.xml"/><Relationship Id="rId25" Type="http://schemas.openxmlformats.org/officeDocument/2006/relationships/customXml" Target="../ink/ink266.xml"/><Relationship Id="rId46" Type="http://schemas.openxmlformats.org/officeDocument/2006/relationships/image" Target="../media/image254.png"/><Relationship Id="rId67" Type="http://schemas.openxmlformats.org/officeDocument/2006/relationships/customXml" Target="../ink/ink287.xml"/><Relationship Id="rId116" Type="http://schemas.openxmlformats.org/officeDocument/2006/relationships/image" Target="../media/image289.png"/><Relationship Id="rId20" Type="http://schemas.openxmlformats.org/officeDocument/2006/relationships/image" Target="../media/image241.png"/><Relationship Id="rId41" Type="http://schemas.openxmlformats.org/officeDocument/2006/relationships/customXml" Target="../ink/ink274.xml"/><Relationship Id="rId62" Type="http://schemas.openxmlformats.org/officeDocument/2006/relationships/image" Target="../media/image262.png"/><Relationship Id="rId83" Type="http://schemas.openxmlformats.org/officeDocument/2006/relationships/customXml" Target="../ink/ink295.xml"/><Relationship Id="rId88" Type="http://schemas.openxmlformats.org/officeDocument/2006/relationships/image" Target="../media/image275.png"/><Relationship Id="rId111" Type="http://schemas.openxmlformats.org/officeDocument/2006/relationships/customXml" Target="../ink/ink30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2.xml"/><Relationship Id="rId18" Type="http://schemas.openxmlformats.org/officeDocument/2006/relationships/image" Target="NULL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2.tiff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0.xml"/><Relationship Id="rId1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customXml" Target="../ink/ink316.xml"/><Relationship Id="rId18" Type="http://schemas.openxmlformats.org/officeDocument/2006/relationships/image" Target="../media/image1390.png"/><Relationship Id="rId26" Type="http://schemas.openxmlformats.org/officeDocument/2006/relationships/image" Target="../media/image1430.png"/><Relationship Id="rId3" Type="http://schemas.openxmlformats.org/officeDocument/2006/relationships/image" Target="../media/image291.png"/><Relationship Id="rId21" Type="http://schemas.openxmlformats.org/officeDocument/2006/relationships/customXml" Target="../ink/ink320.xml"/><Relationship Id="rId7" Type="http://schemas.openxmlformats.org/officeDocument/2006/relationships/customXml" Target="../ink/ink313.xml"/><Relationship Id="rId12" Type="http://schemas.openxmlformats.org/officeDocument/2006/relationships/image" Target="../media/image1360.png"/><Relationship Id="rId17" Type="http://schemas.openxmlformats.org/officeDocument/2006/relationships/customXml" Target="../ink/ink318.xml"/><Relationship Id="rId25" Type="http://schemas.openxmlformats.org/officeDocument/2006/relationships/customXml" Target="../ink/ink322.xml"/><Relationship Id="rId2" Type="http://schemas.openxmlformats.org/officeDocument/2006/relationships/image" Target="../media/image290.png"/><Relationship Id="rId16" Type="http://schemas.openxmlformats.org/officeDocument/2006/relationships/image" Target="../media/image1380.png"/><Relationship Id="rId20" Type="http://schemas.openxmlformats.org/officeDocument/2006/relationships/image" Target="../media/image1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0.png"/><Relationship Id="rId11" Type="http://schemas.openxmlformats.org/officeDocument/2006/relationships/customXml" Target="../ink/ink315.xml"/><Relationship Id="rId24" Type="http://schemas.openxmlformats.org/officeDocument/2006/relationships/image" Target="../media/image1420.png"/><Relationship Id="rId5" Type="http://schemas.openxmlformats.org/officeDocument/2006/relationships/customXml" Target="../ink/ink312.xml"/><Relationship Id="rId15" Type="http://schemas.openxmlformats.org/officeDocument/2006/relationships/customXml" Target="../ink/ink317.xml"/><Relationship Id="rId23" Type="http://schemas.openxmlformats.org/officeDocument/2006/relationships/customXml" Target="../ink/ink321.xml"/><Relationship Id="rId10" Type="http://schemas.openxmlformats.org/officeDocument/2006/relationships/image" Target="../media/image1350.png"/><Relationship Id="rId19" Type="http://schemas.openxmlformats.org/officeDocument/2006/relationships/customXml" Target="../ink/ink319.xml"/><Relationship Id="rId4" Type="http://schemas.openxmlformats.org/officeDocument/2006/relationships/image" Target="../media/image292.png"/><Relationship Id="rId9" Type="http://schemas.openxmlformats.org/officeDocument/2006/relationships/customXml" Target="../ink/ink314.xml"/><Relationship Id="rId14" Type="http://schemas.openxmlformats.org/officeDocument/2006/relationships/image" Target="../media/image1370.png"/><Relationship Id="rId22" Type="http://schemas.openxmlformats.org/officeDocument/2006/relationships/image" Target="../media/image14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5.xml"/><Relationship Id="rId13" Type="http://schemas.openxmlformats.org/officeDocument/2006/relationships/image" Target="../media/image1500.png"/><Relationship Id="rId18" Type="http://schemas.openxmlformats.org/officeDocument/2006/relationships/customXml" Target="../ink/ink330.xml"/><Relationship Id="rId3" Type="http://schemas.openxmlformats.org/officeDocument/2006/relationships/image" Target="../media/image294.png"/><Relationship Id="rId21" Type="http://schemas.openxmlformats.org/officeDocument/2006/relationships/image" Target="../media/image1540.png"/><Relationship Id="rId7" Type="http://schemas.openxmlformats.org/officeDocument/2006/relationships/image" Target="../media/image1470.png"/><Relationship Id="rId12" Type="http://schemas.openxmlformats.org/officeDocument/2006/relationships/customXml" Target="../ink/ink327.xml"/><Relationship Id="rId17" Type="http://schemas.openxmlformats.org/officeDocument/2006/relationships/image" Target="../media/image1520.png"/><Relationship Id="rId2" Type="http://schemas.openxmlformats.org/officeDocument/2006/relationships/image" Target="../media/image293.png"/><Relationship Id="rId16" Type="http://schemas.openxmlformats.org/officeDocument/2006/relationships/customXml" Target="../ink/ink329.xml"/><Relationship Id="rId20" Type="http://schemas.openxmlformats.org/officeDocument/2006/relationships/customXml" Target="../ink/ink3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4.xml"/><Relationship Id="rId11" Type="http://schemas.openxmlformats.org/officeDocument/2006/relationships/image" Target="../media/image1490.png"/><Relationship Id="rId5" Type="http://schemas.openxmlformats.org/officeDocument/2006/relationships/image" Target="../media/image1460.png"/><Relationship Id="rId15" Type="http://schemas.openxmlformats.org/officeDocument/2006/relationships/image" Target="../media/image1510.png"/><Relationship Id="rId10" Type="http://schemas.openxmlformats.org/officeDocument/2006/relationships/customXml" Target="../ink/ink326.xml"/><Relationship Id="rId19" Type="http://schemas.openxmlformats.org/officeDocument/2006/relationships/image" Target="../media/image1530.png"/><Relationship Id="rId4" Type="http://schemas.openxmlformats.org/officeDocument/2006/relationships/customXml" Target="../ink/ink323.xml"/><Relationship Id="rId9" Type="http://schemas.openxmlformats.org/officeDocument/2006/relationships/image" Target="../media/image1480.png"/><Relationship Id="rId14" Type="http://schemas.openxmlformats.org/officeDocument/2006/relationships/customXml" Target="../ink/ink3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3" Type="http://schemas.openxmlformats.org/officeDocument/2006/relationships/image" Target="../media/image296.png"/><Relationship Id="rId7" Type="http://schemas.openxmlformats.org/officeDocument/2006/relationships/image" Target="../media/image250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3.xml"/><Relationship Id="rId11" Type="http://schemas.openxmlformats.org/officeDocument/2006/relationships/image" Target="../media/image2521.png"/><Relationship Id="rId5" Type="http://schemas.openxmlformats.org/officeDocument/2006/relationships/image" Target="../media/image2490.png"/><Relationship Id="rId10" Type="http://schemas.openxmlformats.org/officeDocument/2006/relationships/customXml" Target="../ink/ink335.xml"/><Relationship Id="rId4" Type="http://schemas.openxmlformats.org/officeDocument/2006/relationships/customXml" Target="../ink/ink332.xml"/><Relationship Id="rId9" Type="http://schemas.openxmlformats.org/officeDocument/2006/relationships/image" Target="../media/image25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8.xml"/><Relationship Id="rId13" Type="http://schemas.openxmlformats.org/officeDocument/2006/relationships/image" Target="../media/image2560.png"/><Relationship Id="rId18" Type="http://schemas.openxmlformats.org/officeDocument/2006/relationships/customXml" Target="../ink/ink343.xml"/><Relationship Id="rId26" Type="http://schemas.openxmlformats.org/officeDocument/2006/relationships/customXml" Target="../ink/ink347.xml"/><Relationship Id="rId3" Type="http://schemas.openxmlformats.org/officeDocument/2006/relationships/image" Target="../media/image298.png"/><Relationship Id="rId21" Type="http://schemas.openxmlformats.org/officeDocument/2006/relationships/image" Target="../media/image2600.png"/><Relationship Id="rId7" Type="http://schemas.openxmlformats.org/officeDocument/2006/relationships/image" Target="../media/image2530.png"/><Relationship Id="rId12" Type="http://schemas.openxmlformats.org/officeDocument/2006/relationships/customXml" Target="../ink/ink340.xml"/><Relationship Id="rId17" Type="http://schemas.openxmlformats.org/officeDocument/2006/relationships/image" Target="../media/image2580.png"/><Relationship Id="rId25" Type="http://schemas.openxmlformats.org/officeDocument/2006/relationships/image" Target="../media/image2620.png"/><Relationship Id="rId2" Type="http://schemas.openxmlformats.org/officeDocument/2006/relationships/image" Target="../media/image297.png"/><Relationship Id="rId16" Type="http://schemas.openxmlformats.org/officeDocument/2006/relationships/customXml" Target="../ink/ink342.xml"/><Relationship Id="rId20" Type="http://schemas.openxmlformats.org/officeDocument/2006/relationships/customXml" Target="../ink/ink3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7.xml"/><Relationship Id="rId11" Type="http://schemas.openxmlformats.org/officeDocument/2006/relationships/image" Target="../media/image2550.png"/><Relationship Id="rId24" Type="http://schemas.openxmlformats.org/officeDocument/2006/relationships/customXml" Target="../ink/ink346.xml"/><Relationship Id="rId5" Type="http://schemas.openxmlformats.org/officeDocument/2006/relationships/image" Target="../media/image2520.png"/><Relationship Id="rId15" Type="http://schemas.openxmlformats.org/officeDocument/2006/relationships/image" Target="../media/image2570.png"/><Relationship Id="rId23" Type="http://schemas.openxmlformats.org/officeDocument/2006/relationships/image" Target="../media/image2610.png"/><Relationship Id="rId10" Type="http://schemas.openxmlformats.org/officeDocument/2006/relationships/customXml" Target="../ink/ink339.xml"/><Relationship Id="rId19" Type="http://schemas.openxmlformats.org/officeDocument/2006/relationships/image" Target="../media/image2590.png"/><Relationship Id="rId4" Type="http://schemas.openxmlformats.org/officeDocument/2006/relationships/customXml" Target="../ink/ink336.xml"/><Relationship Id="rId9" Type="http://schemas.openxmlformats.org/officeDocument/2006/relationships/image" Target="../media/image2540.png"/><Relationship Id="rId14" Type="http://schemas.openxmlformats.org/officeDocument/2006/relationships/customXml" Target="../ink/ink341.xml"/><Relationship Id="rId22" Type="http://schemas.openxmlformats.org/officeDocument/2006/relationships/customXml" Target="../ink/ink345.xml"/><Relationship Id="rId27" Type="http://schemas.openxmlformats.org/officeDocument/2006/relationships/image" Target="../media/image26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0.png"/><Relationship Id="rId13" Type="http://schemas.openxmlformats.org/officeDocument/2006/relationships/customXml" Target="../ink/ink353.xml"/><Relationship Id="rId3" Type="http://schemas.openxmlformats.org/officeDocument/2006/relationships/customXml" Target="../ink/ink348.xml"/><Relationship Id="rId7" Type="http://schemas.openxmlformats.org/officeDocument/2006/relationships/customXml" Target="../ink/ink350.xml"/><Relationship Id="rId12" Type="http://schemas.openxmlformats.org/officeDocument/2006/relationships/image" Target="../media/image266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0.png"/><Relationship Id="rId11" Type="http://schemas.openxmlformats.org/officeDocument/2006/relationships/customXml" Target="../ink/ink352.xml"/><Relationship Id="rId5" Type="http://schemas.openxmlformats.org/officeDocument/2006/relationships/customXml" Target="../ink/ink349.xml"/><Relationship Id="rId10" Type="http://schemas.openxmlformats.org/officeDocument/2006/relationships/image" Target="../media/image2650.png"/><Relationship Id="rId4" Type="http://schemas.openxmlformats.org/officeDocument/2006/relationships/image" Target="../media/image1600.png"/><Relationship Id="rId9" Type="http://schemas.openxmlformats.org/officeDocument/2006/relationships/customXml" Target="../ink/ink351.xml"/><Relationship Id="rId14" Type="http://schemas.openxmlformats.org/officeDocument/2006/relationships/image" Target="../media/image26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6.xml"/><Relationship Id="rId13" Type="http://schemas.openxmlformats.org/officeDocument/2006/relationships/image" Target="../media/image1680.png"/><Relationship Id="rId18" Type="http://schemas.openxmlformats.org/officeDocument/2006/relationships/customXml" Target="../ink/ink361.xml"/><Relationship Id="rId26" Type="http://schemas.openxmlformats.org/officeDocument/2006/relationships/customXml" Target="../ink/ink365.xml"/><Relationship Id="rId3" Type="http://schemas.openxmlformats.org/officeDocument/2006/relationships/image" Target="../media/image301.png"/><Relationship Id="rId21" Type="http://schemas.openxmlformats.org/officeDocument/2006/relationships/image" Target="../media/image1720.png"/><Relationship Id="rId7" Type="http://schemas.openxmlformats.org/officeDocument/2006/relationships/image" Target="../media/image1650.png"/><Relationship Id="rId12" Type="http://schemas.openxmlformats.org/officeDocument/2006/relationships/customXml" Target="../ink/ink358.xml"/><Relationship Id="rId17" Type="http://schemas.openxmlformats.org/officeDocument/2006/relationships/image" Target="../media/image1700.png"/><Relationship Id="rId25" Type="http://schemas.openxmlformats.org/officeDocument/2006/relationships/image" Target="../media/image2701.png"/><Relationship Id="rId2" Type="http://schemas.openxmlformats.org/officeDocument/2006/relationships/image" Target="../media/image300.png"/><Relationship Id="rId16" Type="http://schemas.openxmlformats.org/officeDocument/2006/relationships/customXml" Target="../ink/ink360.xml"/><Relationship Id="rId20" Type="http://schemas.openxmlformats.org/officeDocument/2006/relationships/customXml" Target="../ink/ink362.xml"/><Relationship Id="rId29" Type="http://schemas.openxmlformats.org/officeDocument/2006/relationships/image" Target="../media/image27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5.xml"/><Relationship Id="rId11" Type="http://schemas.openxmlformats.org/officeDocument/2006/relationships/image" Target="../media/image1670.png"/><Relationship Id="rId24" Type="http://schemas.openxmlformats.org/officeDocument/2006/relationships/customXml" Target="../ink/ink364.xml"/><Relationship Id="rId5" Type="http://schemas.openxmlformats.org/officeDocument/2006/relationships/image" Target="../media/image1640.png"/><Relationship Id="rId15" Type="http://schemas.openxmlformats.org/officeDocument/2006/relationships/image" Target="../media/image1690.png"/><Relationship Id="rId23" Type="http://schemas.openxmlformats.org/officeDocument/2006/relationships/image" Target="../media/image1730.png"/><Relationship Id="rId28" Type="http://schemas.openxmlformats.org/officeDocument/2006/relationships/customXml" Target="../ink/ink366.xml"/><Relationship Id="rId10" Type="http://schemas.openxmlformats.org/officeDocument/2006/relationships/customXml" Target="../ink/ink357.xml"/><Relationship Id="rId19" Type="http://schemas.openxmlformats.org/officeDocument/2006/relationships/image" Target="../media/image1710.png"/><Relationship Id="rId31" Type="http://schemas.openxmlformats.org/officeDocument/2006/relationships/image" Target="../media/image2731.png"/><Relationship Id="rId4" Type="http://schemas.openxmlformats.org/officeDocument/2006/relationships/customXml" Target="../ink/ink354.xml"/><Relationship Id="rId9" Type="http://schemas.openxmlformats.org/officeDocument/2006/relationships/image" Target="../media/image1660.png"/><Relationship Id="rId14" Type="http://schemas.openxmlformats.org/officeDocument/2006/relationships/customXml" Target="../ink/ink359.xml"/><Relationship Id="rId22" Type="http://schemas.openxmlformats.org/officeDocument/2006/relationships/customXml" Target="../ink/ink363.xml"/><Relationship Id="rId27" Type="http://schemas.openxmlformats.org/officeDocument/2006/relationships/image" Target="../media/image2711.png"/><Relationship Id="rId30" Type="http://schemas.openxmlformats.org/officeDocument/2006/relationships/customXml" Target="../ink/ink36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0.png"/><Relationship Id="rId13" Type="http://schemas.openxmlformats.org/officeDocument/2006/relationships/customXml" Target="../ink/ink373.xml"/><Relationship Id="rId18" Type="http://schemas.openxmlformats.org/officeDocument/2006/relationships/image" Target="../media/image303.png"/><Relationship Id="rId3" Type="http://schemas.openxmlformats.org/officeDocument/2006/relationships/customXml" Target="../ink/ink368.xml"/><Relationship Id="rId7" Type="http://schemas.openxmlformats.org/officeDocument/2006/relationships/customXml" Target="../ink/ink370.xml"/><Relationship Id="rId12" Type="http://schemas.openxmlformats.org/officeDocument/2006/relationships/image" Target="../media/image2710.png"/><Relationship Id="rId17" Type="http://schemas.openxmlformats.org/officeDocument/2006/relationships/customXml" Target="../ink/ink375.xml"/><Relationship Id="rId2" Type="http://schemas.openxmlformats.org/officeDocument/2006/relationships/image" Target="../media/image302.png"/><Relationship Id="rId16" Type="http://schemas.openxmlformats.org/officeDocument/2006/relationships/image" Target="../media/image2730.png"/><Relationship Id="rId20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0.png"/><Relationship Id="rId11" Type="http://schemas.openxmlformats.org/officeDocument/2006/relationships/customXml" Target="../ink/ink372.xml"/><Relationship Id="rId5" Type="http://schemas.openxmlformats.org/officeDocument/2006/relationships/customXml" Target="../ink/ink369.xml"/><Relationship Id="rId15" Type="http://schemas.openxmlformats.org/officeDocument/2006/relationships/customXml" Target="../ink/ink374.xml"/><Relationship Id="rId10" Type="http://schemas.openxmlformats.org/officeDocument/2006/relationships/image" Target="../media/image2700.png"/><Relationship Id="rId19" Type="http://schemas.openxmlformats.org/officeDocument/2006/relationships/customXml" Target="../ink/ink376.xml"/><Relationship Id="rId4" Type="http://schemas.openxmlformats.org/officeDocument/2006/relationships/image" Target="../media/image2670.png"/><Relationship Id="rId9" Type="http://schemas.openxmlformats.org/officeDocument/2006/relationships/customXml" Target="../ink/ink371.xml"/><Relationship Id="rId14" Type="http://schemas.openxmlformats.org/officeDocument/2006/relationships/image" Target="../media/image27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9.xml"/><Relationship Id="rId13" Type="http://schemas.openxmlformats.org/officeDocument/2006/relationships/image" Target="../media/image3031.png"/><Relationship Id="rId18" Type="http://schemas.openxmlformats.org/officeDocument/2006/relationships/customXml" Target="../ink/ink384.xml"/><Relationship Id="rId3" Type="http://schemas.openxmlformats.org/officeDocument/2006/relationships/image" Target="../media/image305.png"/><Relationship Id="rId21" Type="http://schemas.openxmlformats.org/officeDocument/2006/relationships/image" Target="../media/image308.png"/><Relationship Id="rId7" Type="http://schemas.openxmlformats.org/officeDocument/2006/relationships/image" Target="../media/image3001.png"/><Relationship Id="rId12" Type="http://schemas.openxmlformats.org/officeDocument/2006/relationships/customXml" Target="../ink/ink381.xml"/><Relationship Id="rId17" Type="http://schemas.openxmlformats.org/officeDocument/2006/relationships/image" Target="../media/image3052.png"/><Relationship Id="rId25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383.xml"/><Relationship Id="rId20" Type="http://schemas.openxmlformats.org/officeDocument/2006/relationships/customXml" Target="../ink/ink3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8.xml"/><Relationship Id="rId11" Type="http://schemas.openxmlformats.org/officeDocument/2006/relationships/image" Target="../media/image3022.png"/><Relationship Id="rId24" Type="http://schemas.openxmlformats.org/officeDocument/2006/relationships/customXml" Target="../ink/ink387.xml"/><Relationship Id="rId5" Type="http://schemas.openxmlformats.org/officeDocument/2006/relationships/image" Target="../media/image2991.png"/><Relationship Id="rId15" Type="http://schemas.openxmlformats.org/officeDocument/2006/relationships/image" Target="../media/image3042.png"/><Relationship Id="rId23" Type="http://schemas.openxmlformats.org/officeDocument/2006/relationships/image" Target="../media/image309.png"/><Relationship Id="rId10" Type="http://schemas.openxmlformats.org/officeDocument/2006/relationships/customXml" Target="../ink/ink380.xml"/><Relationship Id="rId19" Type="http://schemas.openxmlformats.org/officeDocument/2006/relationships/image" Target="../media/image306.png"/><Relationship Id="rId4" Type="http://schemas.openxmlformats.org/officeDocument/2006/relationships/customXml" Target="../ink/ink377.xml"/><Relationship Id="rId9" Type="http://schemas.openxmlformats.org/officeDocument/2006/relationships/image" Target="../media/image3011.png"/><Relationship Id="rId14" Type="http://schemas.openxmlformats.org/officeDocument/2006/relationships/customXml" Target="../ink/ink382.xml"/><Relationship Id="rId22" Type="http://schemas.openxmlformats.org/officeDocument/2006/relationships/customXml" Target="../ink/ink38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0.xml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9.xml"/><Relationship Id="rId5" Type="http://schemas.openxmlformats.org/officeDocument/2006/relationships/image" Target="../media/image314.png"/><Relationship Id="rId4" Type="http://schemas.openxmlformats.org/officeDocument/2006/relationships/customXml" Target="../ink/ink388.xml"/><Relationship Id="rId9" Type="http://schemas.openxmlformats.org/officeDocument/2006/relationships/image" Target="../media/image3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20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customXml" Target="../ink/ink15.xml"/><Relationship Id="rId21" Type="http://schemas.openxmlformats.org/officeDocument/2006/relationships/customXml" Target="../ink/ink24.xml"/><Relationship Id="rId7" Type="http://schemas.openxmlformats.org/officeDocument/2006/relationships/customXml" Target="../ink/ink17.xml"/><Relationship Id="rId12" Type="http://schemas.openxmlformats.org/officeDocument/2006/relationships/image" Target="../media/image25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2" Type="http://schemas.openxmlformats.org/officeDocument/2006/relationships/image" Target="../media/image3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customXml" Target="../ink/ink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customXml" Target="../ink/ink19.xml"/><Relationship Id="rId24" Type="http://schemas.openxmlformats.org/officeDocument/2006/relationships/image" Target="../media/image31.png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33.png"/><Relationship Id="rId10" Type="http://schemas.openxmlformats.org/officeDocument/2006/relationships/image" Target="../media/image24.png"/><Relationship Id="rId19" Type="http://schemas.openxmlformats.org/officeDocument/2006/relationships/customXml" Target="../ink/ink23.xml"/><Relationship Id="rId4" Type="http://schemas.openxmlformats.org/officeDocument/2006/relationships/image" Target="../media/image21.png"/><Relationship Id="rId9" Type="http://schemas.openxmlformats.org/officeDocument/2006/relationships/customXml" Target="../ink/ink18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27.xml"/><Relationship Id="rId30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3.xml"/><Relationship Id="rId3" Type="http://schemas.openxmlformats.org/officeDocument/2006/relationships/image" Target="../media/image313.png"/><Relationship Id="rId7" Type="http://schemas.openxmlformats.org/officeDocument/2006/relationships/image" Target="../media/image2800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2.xml"/><Relationship Id="rId11" Type="http://schemas.openxmlformats.org/officeDocument/2006/relationships/image" Target="../media/image2820.png"/><Relationship Id="rId5" Type="http://schemas.openxmlformats.org/officeDocument/2006/relationships/image" Target="../media/image1800.png"/><Relationship Id="rId10" Type="http://schemas.openxmlformats.org/officeDocument/2006/relationships/customXml" Target="../ink/ink394.xml"/><Relationship Id="rId4" Type="http://schemas.openxmlformats.org/officeDocument/2006/relationships/customXml" Target="../ink/ink391.xml"/><Relationship Id="rId9" Type="http://schemas.openxmlformats.org/officeDocument/2006/relationships/image" Target="../media/image28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0.png"/><Relationship Id="rId3" Type="http://schemas.openxmlformats.org/officeDocument/2006/relationships/customXml" Target="../ink/ink395.xml"/><Relationship Id="rId7" Type="http://schemas.openxmlformats.org/officeDocument/2006/relationships/customXml" Target="../ink/ink397.xml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0.png"/><Relationship Id="rId5" Type="http://schemas.openxmlformats.org/officeDocument/2006/relationships/customXml" Target="../ink/ink396.xml"/><Relationship Id="rId4" Type="http://schemas.openxmlformats.org/officeDocument/2006/relationships/image" Target="../media/image28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0.png"/><Relationship Id="rId3" Type="http://schemas.openxmlformats.org/officeDocument/2006/relationships/customXml" Target="../ink/ink398.xml"/><Relationship Id="rId7" Type="http://schemas.openxmlformats.org/officeDocument/2006/relationships/customXml" Target="../ink/ink400.xml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0.png"/><Relationship Id="rId5" Type="http://schemas.openxmlformats.org/officeDocument/2006/relationships/customXml" Target="../ink/ink399.xml"/><Relationship Id="rId4" Type="http://schemas.openxmlformats.org/officeDocument/2006/relationships/image" Target="../media/image1830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12.xml"/><Relationship Id="rId21" Type="http://schemas.openxmlformats.org/officeDocument/2006/relationships/image" Target="../media/image2980.png"/><Relationship Id="rId42" Type="http://schemas.openxmlformats.org/officeDocument/2006/relationships/customXml" Target="../ink/ink420.xml"/><Relationship Id="rId47" Type="http://schemas.openxmlformats.org/officeDocument/2006/relationships/image" Target="../media/image3091.png"/><Relationship Id="rId63" Type="http://schemas.openxmlformats.org/officeDocument/2006/relationships/image" Target="../media/image3171.png"/><Relationship Id="rId68" Type="http://schemas.openxmlformats.org/officeDocument/2006/relationships/customXml" Target="../ink/ink433.xml"/><Relationship Id="rId16" Type="http://schemas.openxmlformats.org/officeDocument/2006/relationships/customXml" Target="../ink/ink407.xml"/><Relationship Id="rId11" Type="http://schemas.openxmlformats.org/officeDocument/2006/relationships/image" Target="../media/image2930.png"/><Relationship Id="rId32" Type="http://schemas.openxmlformats.org/officeDocument/2006/relationships/customXml" Target="../ink/ink415.xml"/><Relationship Id="rId37" Type="http://schemas.openxmlformats.org/officeDocument/2006/relationships/image" Target="../media/image3041.png"/><Relationship Id="rId53" Type="http://schemas.openxmlformats.org/officeDocument/2006/relationships/image" Target="../media/image3120.png"/><Relationship Id="rId58" Type="http://schemas.openxmlformats.org/officeDocument/2006/relationships/customXml" Target="../ink/ink428.xml"/><Relationship Id="rId74" Type="http://schemas.openxmlformats.org/officeDocument/2006/relationships/customXml" Target="../ink/ink436.xml"/><Relationship Id="rId79" Type="http://schemas.openxmlformats.org/officeDocument/2006/relationships/image" Target="../media/image325.png"/><Relationship Id="rId5" Type="http://schemas.openxmlformats.org/officeDocument/2006/relationships/image" Target="../media/image1860.png"/><Relationship Id="rId61" Type="http://schemas.openxmlformats.org/officeDocument/2006/relationships/image" Target="../media/image3161.png"/><Relationship Id="rId19" Type="http://schemas.openxmlformats.org/officeDocument/2006/relationships/image" Target="../media/image2970.png"/><Relationship Id="rId14" Type="http://schemas.openxmlformats.org/officeDocument/2006/relationships/customXml" Target="../ink/ink406.xml"/><Relationship Id="rId22" Type="http://schemas.openxmlformats.org/officeDocument/2006/relationships/customXml" Target="../ink/ink410.xml"/><Relationship Id="rId27" Type="http://schemas.openxmlformats.org/officeDocument/2006/relationships/image" Target="../media/image2910.png"/><Relationship Id="rId30" Type="http://schemas.openxmlformats.org/officeDocument/2006/relationships/customXml" Target="../ink/ink414.xml"/><Relationship Id="rId35" Type="http://schemas.openxmlformats.org/officeDocument/2006/relationships/image" Target="../media/image3030.png"/><Relationship Id="rId43" Type="http://schemas.openxmlformats.org/officeDocument/2006/relationships/image" Target="../media/image3071.png"/><Relationship Id="rId48" Type="http://schemas.openxmlformats.org/officeDocument/2006/relationships/customXml" Target="../ink/ink423.xml"/><Relationship Id="rId56" Type="http://schemas.openxmlformats.org/officeDocument/2006/relationships/customXml" Target="../ink/ink427.xml"/><Relationship Id="rId64" Type="http://schemas.openxmlformats.org/officeDocument/2006/relationships/customXml" Target="../ink/ink431.xml"/><Relationship Id="rId69" Type="http://schemas.openxmlformats.org/officeDocument/2006/relationships/image" Target="../media/image3200.png"/><Relationship Id="rId77" Type="http://schemas.openxmlformats.org/officeDocument/2006/relationships/image" Target="../media/image324.png"/><Relationship Id="rId8" Type="http://schemas.openxmlformats.org/officeDocument/2006/relationships/customXml" Target="../ink/ink403.xml"/><Relationship Id="rId51" Type="http://schemas.openxmlformats.org/officeDocument/2006/relationships/image" Target="../media/image3110.png"/><Relationship Id="rId72" Type="http://schemas.openxmlformats.org/officeDocument/2006/relationships/customXml" Target="../ink/ink435.xml"/><Relationship Id="rId80" Type="http://schemas.openxmlformats.org/officeDocument/2006/relationships/customXml" Target="../ink/ink439.xml"/><Relationship Id="rId3" Type="http://schemas.openxmlformats.org/officeDocument/2006/relationships/image" Target="../media/image320.png"/><Relationship Id="rId12" Type="http://schemas.openxmlformats.org/officeDocument/2006/relationships/customXml" Target="../ink/ink405.xml"/><Relationship Id="rId17" Type="http://schemas.openxmlformats.org/officeDocument/2006/relationships/image" Target="../media/image2960.png"/><Relationship Id="rId25" Type="http://schemas.openxmlformats.org/officeDocument/2006/relationships/image" Target="../media/image2900.png"/><Relationship Id="rId33" Type="http://schemas.openxmlformats.org/officeDocument/2006/relationships/image" Target="../media/image3021.png"/><Relationship Id="rId38" Type="http://schemas.openxmlformats.org/officeDocument/2006/relationships/customXml" Target="../ink/ink418.xml"/><Relationship Id="rId46" Type="http://schemas.openxmlformats.org/officeDocument/2006/relationships/customXml" Target="../ink/ink422.xml"/><Relationship Id="rId59" Type="http://schemas.openxmlformats.org/officeDocument/2006/relationships/image" Target="../media/image3151.png"/><Relationship Id="rId67" Type="http://schemas.openxmlformats.org/officeDocument/2006/relationships/image" Target="../media/image3191.png"/><Relationship Id="rId20" Type="http://schemas.openxmlformats.org/officeDocument/2006/relationships/customXml" Target="../ink/ink409.xml"/><Relationship Id="rId41" Type="http://schemas.openxmlformats.org/officeDocument/2006/relationships/image" Target="../media/image3061.png"/><Relationship Id="rId54" Type="http://schemas.openxmlformats.org/officeDocument/2006/relationships/customXml" Target="../ink/ink426.xml"/><Relationship Id="rId62" Type="http://schemas.openxmlformats.org/officeDocument/2006/relationships/customXml" Target="../ink/ink430.xml"/><Relationship Id="rId70" Type="http://schemas.openxmlformats.org/officeDocument/2006/relationships/customXml" Target="../ink/ink434.xml"/><Relationship Id="rId75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2.xml"/><Relationship Id="rId15" Type="http://schemas.openxmlformats.org/officeDocument/2006/relationships/image" Target="../media/image2950.png"/><Relationship Id="rId23" Type="http://schemas.openxmlformats.org/officeDocument/2006/relationships/image" Target="../media/image2990.png"/><Relationship Id="rId28" Type="http://schemas.openxmlformats.org/officeDocument/2006/relationships/customXml" Target="../ink/ink413.xml"/><Relationship Id="rId36" Type="http://schemas.openxmlformats.org/officeDocument/2006/relationships/customXml" Target="../ink/ink417.xml"/><Relationship Id="rId49" Type="http://schemas.openxmlformats.org/officeDocument/2006/relationships/image" Target="../media/image3101.png"/><Relationship Id="rId57" Type="http://schemas.openxmlformats.org/officeDocument/2006/relationships/image" Target="../media/image3141.png"/><Relationship Id="rId10" Type="http://schemas.openxmlformats.org/officeDocument/2006/relationships/customXml" Target="../ink/ink404.xml"/><Relationship Id="rId31" Type="http://schemas.openxmlformats.org/officeDocument/2006/relationships/image" Target="../media/image3010.png"/><Relationship Id="rId44" Type="http://schemas.openxmlformats.org/officeDocument/2006/relationships/customXml" Target="../ink/ink421.xml"/><Relationship Id="rId52" Type="http://schemas.openxmlformats.org/officeDocument/2006/relationships/customXml" Target="../ink/ink425.xml"/><Relationship Id="rId60" Type="http://schemas.openxmlformats.org/officeDocument/2006/relationships/customXml" Target="../ink/ink429.xml"/><Relationship Id="rId65" Type="http://schemas.openxmlformats.org/officeDocument/2006/relationships/image" Target="../media/image3181.png"/><Relationship Id="rId73" Type="http://schemas.openxmlformats.org/officeDocument/2006/relationships/image" Target="../media/image322.png"/><Relationship Id="rId78" Type="http://schemas.openxmlformats.org/officeDocument/2006/relationships/customXml" Target="../ink/ink438.xml"/><Relationship Id="rId81" Type="http://schemas.openxmlformats.org/officeDocument/2006/relationships/image" Target="../media/image326.png"/><Relationship Id="rId4" Type="http://schemas.openxmlformats.org/officeDocument/2006/relationships/customXml" Target="../ink/ink401.xml"/><Relationship Id="rId9" Type="http://schemas.openxmlformats.org/officeDocument/2006/relationships/image" Target="../media/image2920.png"/><Relationship Id="rId13" Type="http://schemas.openxmlformats.org/officeDocument/2006/relationships/image" Target="../media/image2940.png"/><Relationship Id="rId18" Type="http://schemas.openxmlformats.org/officeDocument/2006/relationships/customXml" Target="../ink/ink408.xml"/><Relationship Id="rId39" Type="http://schemas.openxmlformats.org/officeDocument/2006/relationships/image" Target="../media/image3051.png"/><Relationship Id="rId34" Type="http://schemas.openxmlformats.org/officeDocument/2006/relationships/customXml" Target="../ink/ink416.xml"/><Relationship Id="rId50" Type="http://schemas.openxmlformats.org/officeDocument/2006/relationships/customXml" Target="../ink/ink424.xml"/><Relationship Id="rId55" Type="http://schemas.openxmlformats.org/officeDocument/2006/relationships/image" Target="../media/image3131.png"/><Relationship Id="rId76" Type="http://schemas.openxmlformats.org/officeDocument/2006/relationships/customXml" Target="../ink/ink437.xml"/><Relationship Id="rId7" Type="http://schemas.openxmlformats.org/officeDocument/2006/relationships/image" Target="../media/image1870.png"/><Relationship Id="rId71" Type="http://schemas.openxmlformats.org/officeDocument/2006/relationships/image" Target="../media/image321.png"/><Relationship Id="rId2" Type="http://schemas.openxmlformats.org/officeDocument/2006/relationships/image" Target="../media/image319.png"/><Relationship Id="rId29" Type="http://schemas.openxmlformats.org/officeDocument/2006/relationships/image" Target="../media/image3000.png"/><Relationship Id="rId24" Type="http://schemas.openxmlformats.org/officeDocument/2006/relationships/customXml" Target="../ink/ink411.xml"/><Relationship Id="rId40" Type="http://schemas.openxmlformats.org/officeDocument/2006/relationships/customXml" Target="../ink/ink419.xml"/><Relationship Id="rId45" Type="http://schemas.openxmlformats.org/officeDocument/2006/relationships/image" Target="../media/image3081.png"/><Relationship Id="rId66" Type="http://schemas.openxmlformats.org/officeDocument/2006/relationships/customXml" Target="../ink/ink43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2.xml"/><Relationship Id="rId13" Type="http://schemas.openxmlformats.org/officeDocument/2006/relationships/image" Target="../media/image1940.png"/><Relationship Id="rId18" Type="http://schemas.openxmlformats.org/officeDocument/2006/relationships/customXml" Target="../ink/ink447.xml"/><Relationship Id="rId3" Type="http://schemas.openxmlformats.org/officeDocument/2006/relationships/image" Target="../media/image328.png"/><Relationship Id="rId21" Type="http://schemas.openxmlformats.org/officeDocument/2006/relationships/image" Target="../media/image329.png"/><Relationship Id="rId7" Type="http://schemas.openxmlformats.org/officeDocument/2006/relationships/image" Target="../media/image1910.png"/><Relationship Id="rId12" Type="http://schemas.openxmlformats.org/officeDocument/2006/relationships/customXml" Target="../ink/ink444.xml"/><Relationship Id="rId17" Type="http://schemas.openxmlformats.org/officeDocument/2006/relationships/image" Target="../media/image3020.png"/><Relationship Id="rId2" Type="http://schemas.openxmlformats.org/officeDocument/2006/relationships/image" Target="../media/image327.png"/><Relationship Id="rId16" Type="http://schemas.openxmlformats.org/officeDocument/2006/relationships/customXml" Target="../ink/ink446.xml"/><Relationship Id="rId20" Type="http://schemas.openxmlformats.org/officeDocument/2006/relationships/customXml" Target="../ink/ink4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1.xml"/><Relationship Id="rId11" Type="http://schemas.openxmlformats.org/officeDocument/2006/relationships/image" Target="../media/image1930.png"/><Relationship Id="rId5" Type="http://schemas.openxmlformats.org/officeDocument/2006/relationships/image" Target="../media/image1900.png"/><Relationship Id="rId15" Type="http://schemas.openxmlformats.org/officeDocument/2006/relationships/image" Target="../media/image1950.png"/><Relationship Id="rId10" Type="http://schemas.openxmlformats.org/officeDocument/2006/relationships/customXml" Target="../ink/ink443.xml"/><Relationship Id="rId19" Type="http://schemas.openxmlformats.org/officeDocument/2006/relationships/image" Target="../media/image3281.png"/><Relationship Id="rId4" Type="http://schemas.openxmlformats.org/officeDocument/2006/relationships/customXml" Target="../ink/ink440.xml"/><Relationship Id="rId9" Type="http://schemas.openxmlformats.org/officeDocument/2006/relationships/image" Target="../media/image1920.png"/><Relationship Id="rId14" Type="http://schemas.openxmlformats.org/officeDocument/2006/relationships/customXml" Target="../ink/ink445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4.xml"/><Relationship Id="rId18" Type="http://schemas.openxmlformats.org/officeDocument/2006/relationships/image" Target="../media/image2040.png"/><Relationship Id="rId26" Type="http://schemas.openxmlformats.org/officeDocument/2006/relationships/image" Target="../media/image3060.png"/><Relationship Id="rId3" Type="http://schemas.openxmlformats.org/officeDocument/2006/relationships/customXml" Target="../ink/ink449.xml"/><Relationship Id="rId21" Type="http://schemas.openxmlformats.org/officeDocument/2006/relationships/customXml" Target="../ink/ink458.xml"/><Relationship Id="rId34" Type="http://schemas.openxmlformats.org/officeDocument/2006/relationships/image" Target="../media/image3100.png"/><Relationship Id="rId7" Type="http://schemas.openxmlformats.org/officeDocument/2006/relationships/customXml" Target="../ink/ink451.xml"/><Relationship Id="rId12" Type="http://schemas.openxmlformats.org/officeDocument/2006/relationships/image" Target="../media/image2010.png"/><Relationship Id="rId17" Type="http://schemas.openxmlformats.org/officeDocument/2006/relationships/customXml" Target="../ink/ink456.xml"/><Relationship Id="rId25" Type="http://schemas.openxmlformats.org/officeDocument/2006/relationships/customXml" Target="../ink/ink460.xml"/><Relationship Id="rId33" Type="http://schemas.openxmlformats.org/officeDocument/2006/relationships/customXml" Target="../ink/ink464.xml"/><Relationship Id="rId2" Type="http://schemas.openxmlformats.org/officeDocument/2006/relationships/image" Target="../media/image330.png"/><Relationship Id="rId16" Type="http://schemas.openxmlformats.org/officeDocument/2006/relationships/image" Target="../media/image2030.png"/><Relationship Id="rId20" Type="http://schemas.openxmlformats.org/officeDocument/2006/relationships/image" Target="../media/image2050.png"/><Relationship Id="rId29" Type="http://schemas.openxmlformats.org/officeDocument/2006/relationships/customXml" Target="../ink/ink4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0.png"/><Relationship Id="rId11" Type="http://schemas.openxmlformats.org/officeDocument/2006/relationships/customXml" Target="../ink/ink453.xml"/><Relationship Id="rId24" Type="http://schemas.openxmlformats.org/officeDocument/2006/relationships/image" Target="../media/image3050.png"/><Relationship Id="rId32" Type="http://schemas.openxmlformats.org/officeDocument/2006/relationships/image" Target="../media/image3090.png"/><Relationship Id="rId5" Type="http://schemas.openxmlformats.org/officeDocument/2006/relationships/customXml" Target="../ink/ink450.xml"/><Relationship Id="rId15" Type="http://schemas.openxmlformats.org/officeDocument/2006/relationships/customXml" Target="../ink/ink455.xml"/><Relationship Id="rId23" Type="http://schemas.openxmlformats.org/officeDocument/2006/relationships/customXml" Target="../ink/ink459.xml"/><Relationship Id="rId28" Type="http://schemas.openxmlformats.org/officeDocument/2006/relationships/image" Target="../media/image3070.png"/><Relationship Id="rId36" Type="http://schemas.openxmlformats.org/officeDocument/2006/relationships/image" Target="../media/image3300.png"/><Relationship Id="rId10" Type="http://schemas.openxmlformats.org/officeDocument/2006/relationships/image" Target="../media/image2000.png"/><Relationship Id="rId19" Type="http://schemas.openxmlformats.org/officeDocument/2006/relationships/customXml" Target="../ink/ink457.xml"/><Relationship Id="rId31" Type="http://schemas.openxmlformats.org/officeDocument/2006/relationships/customXml" Target="../ink/ink463.xml"/><Relationship Id="rId4" Type="http://schemas.openxmlformats.org/officeDocument/2006/relationships/image" Target="../media/image1970.png"/><Relationship Id="rId9" Type="http://schemas.openxmlformats.org/officeDocument/2006/relationships/customXml" Target="../ink/ink452.xml"/><Relationship Id="rId14" Type="http://schemas.openxmlformats.org/officeDocument/2006/relationships/image" Target="../media/image2020.png"/><Relationship Id="rId22" Type="http://schemas.openxmlformats.org/officeDocument/2006/relationships/image" Target="../media/image3040.png"/><Relationship Id="rId27" Type="http://schemas.openxmlformats.org/officeDocument/2006/relationships/customXml" Target="../ink/ink461.xml"/><Relationship Id="rId30" Type="http://schemas.openxmlformats.org/officeDocument/2006/relationships/image" Target="../media/image3080.png"/><Relationship Id="rId35" Type="http://schemas.openxmlformats.org/officeDocument/2006/relationships/customXml" Target="../ink/ink465.xml"/><Relationship Id="rId8" Type="http://schemas.openxmlformats.org/officeDocument/2006/relationships/image" Target="../media/image19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6.xml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3.png"/><Relationship Id="rId5" Type="http://schemas.openxmlformats.org/officeDocument/2006/relationships/customXml" Target="../ink/ink467.xml"/><Relationship Id="rId4" Type="http://schemas.openxmlformats.org/officeDocument/2006/relationships/image" Target="../media/image3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0.png"/><Relationship Id="rId13" Type="http://schemas.openxmlformats.org/officeDocument/2006/relationships/customXml" Target="../ink/ink473.xml"/><Relationship Id="rId18" Type="http://schemas.openxmlformats.org/officeDocument/2006/relationships/image" Target="../media/image3160.png"/><Relationship Id="rId3" Type="http://schemas.openxmlformats.org/officeDocument/2006/relationships/customXml" Target="../ink/ink468.xml"/><Relationship Id="rId21" Type="http://schemas.openxmlformats.org/officeDocument/2006/relationships/customXml" Target="../ink/ink477.xml"/><Relationship Id="rId7" Type="http://schemas.openxmlformats.org/officeDocument/2006/relationships/customXml" Target="../ink/ink470.xml"/><Relationship Id="rId12" Type="http://schemas.openxmlformats.org/officeDocument/2006/relationships/image" Target="../media/image3130.png"/><Relationship Id="rId17" Type="http://schemas.openxmlformats.org/officeDocument/2006/relationships/customXml" Target="../ink/ink475.xml"/><Relationship Id="rId2" Type="http://schemas.openxmlformats.org/officeDocument/2006/relationships/image" Target="../media/image334.png"/><Relationship Id="rId16" Type="http://schemas.openxmlformats.org/officeDocument/2006/relationships/image" Target="../media/image3150.png"/><Relationship Id="rId20" Type="http://schemas.openxmlformats.org/officeDocument/2006/relationships/image" Target="../media/image3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0.png"/><Relationship Id="rId11" Type="http://schemas.openxmlformats.org/officeDocument/2006/relationships/customXml" Target="../ink/ink472.xml"/><Relationship Id="rId24" Type="http://schemas.openxmlformats.org/officeDocument/2006/relationships/image" Target="../media/image3190.png"/><Relationship Id="rId5" Type="http://schemas.openxmlformats.org/officeDocument/2006/relationships/customXml" Target="../ink/ink469.xml"/><Relationship Id="rId15" Type="http://schemas.openxmlformats.org/officeDocument/2006/relationships/customXml" Target="../ink/ink474.xml"/><Relationship Id="rId23" Type="http://schemas.openxmlformats.org/officeDocument/2006/relationships/customXml" Target="../ink/ink478.xml"/><Relationship Id="rId10" Type="http://schemas.openxmlformats.org/officeDocument/2006/relationships/image" Target="../media/image2110.png"/><Relationship Id="rId19" Type="http://schemas.openxmlformats.org/officeDocument/2006/relationships/customXml" Target="../ink/ink476.xml"/><Relationship Id="rId4" Type="http://schemas.openxmlformats.org/officeDocument/2006/relationships/image" Target="../media/image2080.png"/><Relationship Id="rId9" Type="http://schemas.openxmlformats.org/officeDocument/2006/relationships/customXml" Target="../ink/ink471.xml"/><Relationship Id="rId14" Type="http://schemas.openxmlformats.org/officeDocument/2006/relationships/image" Target="../media/image3140.png"/><Relationship Id="rId22" Type="http://schemas.openxmlformats.org/officeDocument/2006/relationships/image" Target="../media/image318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1.xml"/><Relationship Id="rId13" Type="http://schemas.openxmlformats.org/officeDocument/2006/relationships/image" Target="../media/image3250.png"/><Relationship Id="rId18" Type="http://schemas.openxmlformats.org/officeDocument/2006/relationships/customXml" Target="../ink/ink486.xml"/><Relationship Id="rId3" Type="http://schemas.openxmlformats.org/officeDocument/2006/relationships/image" Target="../media/image290.png"/><Relationship Id="rId7" Type="http://schemas.openxmlformats.org/officeDocument/2006/relationships/image" Target="../media/image3220.png"/><Relationship Id="rId12" Type="http://schemas.openxmlformats.org/officeDocument/2006/relationships/customXml" Target="../ink/ink483.xml"/><Relationship Id="rId17" Type="http://schemas.openxmlformats.org/officeDocument/2006/relationships/image" Target="../media/image3270.png"/><Relationship Id="rId2" Type="http://schemas.openxmlformats.org/officeDocument/2006/relationships/image" Target="../media/image335.png"/><Relationship Id="rId16" Type="http://schemas.openxmlformats.org/officeDocument/2006/relationships/customXml" Target="../ink/ink4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0.xml"/><Relationship Id="rId11" Type="http://schemas.openxmlformats.org/officeDocument/2006/relationships/image" Target="../media/image3240.png"/><Relationship Id="rId5" Type="http://schemas.openxmlformats.org/officeDocument/2006/relationships/image" Target="../media/image3210.png"/><Relationship Id="rId15" Type="http://schemas.openxmlformats.org/officeDocument/2006/relationships/image" Target="../media/image3260.png"/><Relationship Id="rId10" Type="http://schemas.openxmlformats.org/officeDocument/2006/relationships/customXml" Target="../ink/ink482.xml"/><Relationship Id="rId19" Type="http://schemas.openxmlformats.org/officeDocument/2006/relationships/image" Target="../media/image3280.png"/><Relationship Id="rId4" Type="http://schemas.openxmlformats.org/officeDocument/2006/relationships/customXml" Target="../ink/ink479.xml"/><Relationship Id="rId9" Type="http://schemas.openxmlformats.org/officeDocument/2006/relationships/image" Target="../media/image3230.png"/><Relationship Id="rId14" Type="http://schemas.openxmlformats.org/officeDocument/2006/relationships/customXml" Target="../ink/ink48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7" Type="http://schemas.openxmlformats.org/officeDocument/2006/relationships/image" Target="../media/image332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8.xml"/><Relationship Id="rId5" Type="http://schemas.openxmlformats.org/officeDocument/2006/relationships/image" Target="../media/image3310.png"/><Relationship Id="rId4" Type="http://schemas.openxmlformats.org/officeDocument/2006/relationships/customXml" Target="../ink/ink48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1110.png"/><Relationship Id="rId18" Type="http://schemas.openxmlformats.org/officeDocument/2006/relationships/customXml" Target="../ink/ink36.xml"/><Relationship Id="rId3" Type="http://schemas.openxmlformats.org/officeDocument/2006/relationships/image" Target="../media/image4.jpeg"/><Relationship Id="rId21" Type="http://schemas.openxmlformats.org/officeDocument/2006/relationships/image" Target="../media/image41.png"/><Relationship Id="rId7" Type="http://schemas.openxmlformats.org/officeDocument/2006/relationships/image" Target="../media/image37.png"/><Relationship Id="rId12" Type="http://schemas.openxmlformats.org/officeDocument/2006/relationships/customXml" Target="../ink/ink33.xm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20.png"/><Relationship Id="rId10" Type="http://schemas.openxmlformats.org/officeDocument/2006/relationships/customXml" Target="../ink/ink32.xml"/><Relationship Id="rId19" Type="http://schemas.openxmlformats.org/officeDocument/2006/relationships/image" Target="../media/image40.png"/><Relationship Id="rId4" Type="http://schemas.openxmlformats.org/officeDocument/2006/relationships/customXml" Target="../ink/ink29.xml"/><Relationship Id="rId9" Type="http://schemas.openxmlformats.org/officeDocument/2006/relationships/image" Target="../media/image38.png"/><Relationship Id="rId14" Type="http://schemas.openxmlformats.org/officeDocument/2006/relationships/customXml" Target="../ink/ink3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1.xml"/><Relationship Id="rId13" Type="http://schemas.openxmlformats.org/officeDocument/2006/relationships/image" Target="../media/image3390.png"/><Relationship Id="rId3" Type="http://schemas.openxmlformats.org/officeDocument/2006/relationships/image" Target="../media/image339.png"/><Relationship Id="rId7" Type="http://schemas.openxmlformats.org/officeDocument/2006/relationships/image" Target="../media/image3360.png"/><Relationship Id="rId12" Type="http://schemas.openxmlformats.org/officeDocument/2006/relationships/customXml" Target="../ink/ink493.xml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0.xml"/><Relationship Id="rId11" Type="http://schemas.openxmlformats.org/officeDocument/2006/relationships/image" Target="../media/image3380.png"/><Relationship Id="rId5" Type="http://schemas.openxmlformats.org/officeDocument/2006/relationships/image" Target="../media/image3350.png"/><Relationship Id="rId15" Type="http://schemas.openxmlformats.org/officeDocument/2006/relationships/image" Target="../media/image340.png"/><Relationship Id="rId10" Type="http://schemas.openxmlformats.org/officeDocument/2006/relationships/customXml" Target="../ink/ink492.xml"/><Relationship Id="rId4" Type="http://schemas.openxmlformats.org/officeDocument/2006/relationships/customXml" Target="../ink/ink489.xml"/><Relationship Id="rId9" Type="http://schemas.openxmlformats.org/officeDocument/2006/relationships/image" Target="../media/image3370.png"/><Relationship Id="rId14" Type="http://schemas.openxmlformats.org/officeDocument/2006/relationships/customXml" Target="../ink/ink49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0.png"/><Relationship Id="rId13" Type="http://schemas.openxmlformats.org/officeDocument/2006/relationships/customXml" Target="../ink/ink500.xml"/><Relationship Id="rId18" Type="http://schemas.openxmlformats.org/officeDocument/2006/relationships/image" Target="../media/image2241.png"/><Relationship Id="rId26" Type="http://schemas.openxmlformats.org/officeDocument/2006/relationships/image" Target="../media/image2280.png"/><Relationship Id="rId3" Type="http://schemas.openxmlformats.org/officeDocument/2006/relationships/customXml" Target="../ink/ink495.xml"/><Relationship Id="rId21" Type="http://schemas.openxmlformats.org/officeDocument/2006/relationships/customXml" Target="../ink/ink504.xml"/><Relationship Id="rId7" Type="http://schemas.openxmlformats.org/officeDocument/2006/relationships/customXml" Target="../ink/ink497.xml"/><Relationship Id="rId12" Type="http://schemas.openxmlformats.org/officeDocument/2006/relationships/image" Target="../media/image2210.png"/><Relationship Id="rId17" Type="http://schemas.openxmlformats.org/officeDocument/2006/relationships/customXml" Target="../ink/ink502.xml"/><Relationship Id="rId25" Type="http://schemas.openxmlformats.org/officeDocument/2006/relationships/customXml" Target="../ink/ink506.xml"/><Relationship Id="rId2" Type="http://schemas.openxmlformats.org/officeDocument/2006/relationships/image" Target="../media/image341.png"/><Relationship Id="rId16" Type="http://schemas.openxmlformats.org/officeDocument/2006/relationships/image" Target="../media/image2231.png"/><Relationship Id="rId20" Type="http://schemas.openxmlformats.org/officeDocument/2006/relationships/image" Target="../media/image2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0.png"/><Relationship Id="rId11" Type="http://schemas.openxmlformats.org/officeDocument/2006/relationships/customXml" Target="../ink/ink499.xml"/><Relationship Id="rId24" Type="http://schemas.openxmlformats.org/officeDocument/2006/relationships/image" Target="../media/image2271.png"/><Relationship Id="rId5" Type="http://schemas.openxmlformats.org/officeDocument/2006/relationships/customXml" Target="../ink/ink496.xml"/><Relationship Id="rId15" Type="http://schemas.openxmlformats.org/officeDocument/2006/relationships/customXml" Target="../ink/ink501.xml"/><Relationship Id="rId23" Type="http://schemas.openxmlformats.org/officeDocument/2006/relationships/customXml" Target="../ink/ink505.xml"/><Relationship Id="rId28" Type="http://schemas.openxmlformats.org/officeDocument/2006/relationships/image" Target="../media/image2290.png"/><Relationship Id="rId10" Type="http://schemas.openxmlformats.org/officeDocument/2006/relationships/image" Target="../media/image2200.png"/><Relationship Id="rId19" Type="http://schemas.openxmlformats.org/officeDocument/2006/relationships/customXml" Target="../ink/ink503.xml"/><Relationship Id="rId4" Type="http://schemas.openxmlformats.org/officeDocument/2006/relationships/image" Target="../media/image710.png"/><Relationship Id="rId9" Type="http://schemas.openxmlformats.org/officeDocument/2006/relationships/customXml" Target="../ink/ink498.xml"/><Relationship Id="rId14" Type="http://schemas.openxmlformats.org/officeDocument/2006/relationships/image" Target="../media/image2220.png"/><Relationship Id="rId22" Type="http://schemas.openxmlformats.org/officeDocument/2006/relationships/image" Target="../media/image2261.png"/><Relationship Id="rId27" Type="http://schemas.openxmlformats.org/officeDocument/2006/relationships/customXml" Target="../ink/ink50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customXml" Target="../ink/ink513.xml"/><Relationship Id="rId18" Type="http://schemas.openxmlformats.org/officeDocument/2006/relationships/image" Target="../media/image350.png"/><Relationship Id="rId26" Type="http://schemas.openxmlformats.org/officeDocument/2006/relationships/image" Target="../media/image354.png"/><Relationship Id="rId3" Type="http://schemas.openxmlformats.org/officeDocument/2006/relationships/customXml" Target="../ink/ink508.xml"/><Relationship Id="rId21" Type="http://schemas.openxmlformats.org/officeDocument/2006/relationships/customXml" Target="../ink/ink517.xml"/><Relationship Id="rId7" Type="http://schemas.openxmlformats.org/officeDocument/2006/relationships/customXml" Target="../ink/ink510.xml"/><Relationship Id="rId12" Type="http://schemas.openxmlformats.org/officeDocument/2006/relationships/image" Target="../media/image347.png"/><Relationship Id="rId17" Type="http://schemas.openxmlformats.org/officeDocument/2006/relationships/customXml" Target="../ink/ink515.xml"/><Relationship Id="rId25" Type="http://schemas.openxmlformats.org/officeDocument/2006/relationships/customXml" Target="../ink/ink519.xml"/><Relationship Id="rId2" Type="http://schemas.openxmlformats.org/officeDocument/2006/relationships/image" Target="../media/image342.png"/><Relationship Id="rId16" Type="http://schemas.openxmlformats.org/officeDocument/2006/relationships/image" Target="../media/image349.png"/><Relationship Id="rId20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11" Type="http://schemas.openxmlformats.org/officeDocument/2006/relationships/customXml" Target="../ink/ink512.xml"/><Relationship Id="rId24" Type="http://schemas.openxmlformats.org/officeDocument/2006/relationships/image" Target="../media/image353.png"/><Relationship Id="rId5" Type="http://schemas.openxmlformats.org/officeDocument/2006/relationships/customXml" Target="../ink/ink509.xml"/><Relationship Id="rId15" Type="http://schemas.openxmlformats.org/officeDocument/2006/relationships/customXml" Target="../ink/ink514.xml"/><Relationship Id="rId23" Type="http://schemas.openxmlformats.org/officeDocument/2006/relationships/customXml" Target="../ink/ink518.xml"/><Relationship Id="rId28" Type="http://schemas.openxmlformats.org/officeDocument/2006/relationships/image" Target="../media/image355.png"/><Relationship Id="rId10" Type="http://schemas.openxmlformats.org/officeDocument/2006/relationships/image" Target="../media/image346.png"/><Relationship Id="rId19" Type="http://schemas.openxmlformats.org/officeDocument/2006/relationships/customXml" Target="../ink/ink516.xml"/><Relationship Id="rId4" Type="http://schemas.openxmlformats.org/officeDocument/2006/relationships/image" Target="../media/image343.png"/><Relationship Id="rId9" Type="http://schemas.openxmlformats.org/officeDocument/2006/relationships/customXml" Target="../ink/ink511.xml"/><Relationship Id="rId14" Type="http://schemas.openxmlformats.org/officeDocument/2006/relationships/image" Target="../media/image348.png"/><Relationship Id="rId22" Type="http://schemas.openxmlformats.org/officeDocument/2006/relationships/image" Target="../media/image352.png"/><Relationship Id="rId27" Type="http://schemas.openxmlformats.org/officeDocument/2006/relationships/customXml" Target="../ink/ink52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customXml" Target="../ink/ink521.xml"/><Relationship Id="rId7" Type="http://schemas.openxmlformats.org/officeDocument/2006/relationships/customXml" Target="../ink/ink523.xml"/><Relationship Id="rId12" Type="http://schemas.openxmlformats.org/officeDocument/2006/relationships/image" Target="../media/image359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0.png"/><Relationship Id="rId11" Type="http://schemas.openxmlformats.org/officeDocument/2006/relationships/customXml" Target="../ink/ink525.xml"/><Relationship Id="rId5" Type="http://schemas.openxmlformats.org/officeDocument/2006/relationships/customXml" Target="../ink/ink522.xml"/><Relationship Id="rId10" Type="http://schemas.openxmlformats.org/officeDocument/2006/relationships/image" Target="../media/image358.png"/><Relationship Id="rId4" Type="http://schemas.openxmlformats.org/officeDocument/2006/relationships/image" Target="../media/image3530.png"/><Relationship Id="rId9" Type="http://schemas.openxmlformats.org/officeDocument/2006/relationships/customXml" Target="../ink/ink52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0.png"/><Relationship Id="rId13" Type="http://schemas.openxmlformats.org/officeDocument/2006/relationships/customXml" Target="../ink/ink531.xml"/><Relationship Id="rId18" Type="http://schemas.openxmlformats.org/officeDocument/2006/relationships/image" Target="../media/image365.png"/><Relationship Id="rId3" Type="http://schemas.openxmlformats.org/officeDocument/2006/relationships/customXml" Target="../ink/ink526.xml"/><Relationship Id="rId7" Type="http://schemas.openxmlformats.org/officeDocument/2006/relationships/customXml" Target="../ink/ink528.xml"/><Relationship Id="rId12" Type="http://schemas.openxmlformats.org/officeDocument/2006/relationships/image" Target="../media/image362.png"/><Relationship Id="rId17" Type="http://schemas.openxmlformats.org/officeDocument/2006/relationships/customXml" Target="../ink/ink533.xml"/><Relationship Id="rId2" Type="http://schemas.openxmlformats.org/officeDocument/2006/relationships/image" Target="../media/image360.png"/><Relationship Id="rId16" Type="http://schemas.openxmlformats.org/officeDocument/2006/relationships/image" Target="../media/image364.png"/><Relationship Id="rId20" Type="http://schemas.openxmlformats.org/officeDocument/2006/relationships/image" Target="../media/image3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0.png"/><Relationship Id="rId11" Type="http://schemas.openxmlformats.org/officeDocument/2006/relationships/customXml" Target="../ink/ink530.xml"/><Relationship Id="rId5" Type="http://schemas.openxmlformats.org/officeDocument/2006/relationships/customXml" Target="../ink/ink527.xml"/><Relationship Id="rId15" Type="http://schemas.openxmlformats.org/officeDocument/2006/relationships/customXml" Target="../ink/ink532.xml"/><Relationship Id="rId10" Type="http://schemas.openxmlformats.org/officeDocument/2006/relationships/image" Target="../media/image361.png"/><Relationship Id="rId19" Type="http://schemas.openxmlformats.org/officeDocument/2006/relationships/customXml" Target="../ink/ink534.xml"/><Relationship Id="rId4" Type="http://schemas.openxmlformats.org/officeDocument/2006/relationships/image" Target="../media/image3560.png"/><Relationship Id="rId9" Type="http://schemas.openxmlformats.org/officeDocument/2006/relationships/customXml" Target="../ink/ink529.xml"/><Relationship Id="rId14" Type="http://schemas.openxmlformats.org/officeDocument/2006/relationships/image" Target="../media/image3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5.xml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5" Type="http://schemas.openxmlformats.org/officeDocument/2006/relationships/customXml" Target="../ink/ink536.xml"/><Relationship Id="rId4" Type="http://schemas.openxmlformats.org/officeDocument/2006/relationships/image" Target="../media/image36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9.xml"/><Relationship Id="rId3" Type="http://schemas.openxmlformats.org/officeDocument/2006/relationships/image" Target="../media/image371.png"/><Relationship Id="rId7" Type="http://schemas.openxmlformats.org/officeDocument/2006/relationships/image" Target="../media/image373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8.xml"/><Relationship Id="rId11" Type="http://schemas.openxmlformats.org/officeDocument/2006/relationships/image" Target="../media/image375.png"/><Relationship Id="rId5" Type="http://schemas.openxmlformats.org/officeDocument/2006/relationships/image" Target="../media/image372.png"/><Relationship Id="rId10" Type="http://schemas.openxmlformats.org/officeDocument/2006/relationships/customXml" Target="../ink/ink540.xml"/><Relationship Id="rId4" Type="http://schemas.openxmlformats.org/officeDocument/2006/relationships/customXml" Target="../ink/ink537.xml"/><Relationship Id="rId9" Type="http://schemas.openxmlformats.org/officeDocument/2006/relationships/image" Target="../media/image3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1.xml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customXml" Target="../ink/ink542.xml"/><Relationship Id="rId4" Type="http://schemas.openxmlformats.org/officeDocument/2006/relationships/image" Target="../media/image3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2.png"/><Relationship Id="rId4" Type="http://schemas.openxmlformats.org/officeDocument/2006/relationships/customXml" Target="../ink/ink5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4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customXml" Target="../ink/ink549.xml"/><Relationship Id="rId3" Type="http://schemas.openxmlformats.org/officeDocument/2006/relationships/customXml" Target="../ink/ink544.xml"/><Relationship Id="rId7" Type="http://schemas.openxmlformats.org/officeDocument/2006/relationships/customXml" Target="../ink/ink546.xml"/><Relationship Id="rId12" Type="http://schemas.openxmlformats.org/officeDocument/2006/relationships/image" Target="../media/image388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11" Type="http://schemas.openxmlformats.org/officeDocument/2006/relationships/customXml" Target="../ink/ink548.xml"/><Relationship Id="rId5" Type="http://schemas.openxmlformats.org/officeDocument/2006/relationships/customXml" Target="../ink/ink545.xml"/><Relationship Id="rId10" Type="http://schemas.openxmlformats.org/officeDocument/2006/relationships/image" Target="../media/image387.png"/><Relationship Id="rId4" Type="http://schemas.openxmlformats.org/officeDocument/2006/relationships/image" Target="../media/image384.png"/><Relationship Id="rId9" Type="http://schemas.openxmlformats.org/officeDocument/2006/relationships/customXml" Target="../ink/ink547.xml"/><Relationship Id="rId14" Type="http://schemas.openxmlformats.org/officeDocument/2006/relationships/image" Target="../media/image38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customXml" Target="../ink/ink550.xml"/><Relationship Id="rId7" Type="http://schemas.openxmlformats.org/officeDocument/2006/relationships/customXml" Target="../ink/ink552.xml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2.png"/><Relationship Id="rId5" Type="http://schemas.openxmlformats.org/officeDocument/2006/relationships/customXml" Target="../ink/ink551.xml"/><Relationship Id="rId10" Type="http://schemas.openxmlformats.org/officeDocument/2006/relationships/image" Target="../media/image394.png"/><Relationship Id="rId4" Type="http://schemas.openxmlformats.org/officeDocument/2006/relationships/image" Target="../media/image391.png"/><Relationship Id="rId9" Type="http://schemas.openxmlformats.org/officeDocument/2006/relationships/customXml" Target="../ink/ink55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0.png"/><Relationship Id="rId13" Type="http://schemas.openxmlformats.org/officeDocument/2006/relationships/customXml" Target="../ink/ink559.xml"/><Relationship Id="rId18" Type="http://schemas.openxmlformats.org/officeDocument/2006/relationships/image" Target="../media/image3760.png"/><Relationship Id="rId3" Type="http://schemas.openxmlformats.org/officeDocument/2006/relationships/customXml" Target="../ink/ink554.xml"/><Relationship Id="rId21" Type="http://schemas.openxmlformats.org/officeDocument/2006/relationships/customXml" Target="../ink/ink563.xml"/><Relationship Id="rId7" Type="http://schemas.openxmlformats.org/officeDocument/2006/relationships/customXml" Target="../ink/ink556.xml"/><Relationship Id="rId12" Type="http://schemas.openxmlformats.org/officeDocument/2006/relationships/image" Target="../media/image3730.png"/><Relationship Id="rId17" Type="http://schemas.openxmlformats.org/officeDocument/2006/relationships/customXml" Target="../ink/ink561.xml"/><Relationship Id="rId2" Type="http://schemas.openxmlformats.org/officeDocument/2006/relationships/image" Target="../media/image395.png"/><Relationship Id="rId16" Type="http://schemas.openxmlformats.org/officeDocument/2006/relationships/image" Target="../media/image3750.png"/><Relationship Id="rId20" Type="http://schemas.openxmlformats.org/officeDocument/2006/relationships/image" Target="../media/image37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0.png"/><Relationship Id="rId11" Type="http://schemas.openxmlformats.org/officeDocument/2006/relationships/customXml" Target="../ink/ink558.xml"/><Relationship Id="rId24" Type="http://schemas.openxmlformats.org/officeDocument/2006/relationships/image" Target="../media/image3790.png"/><Relationship Id="rId5" Type="http://schemas.openxmlformats.org/officeDocument/2006/relationships/customXml" Target="../ink/ink555.xml"/><Relationship Id="rId15" Type="http://schemas.openxmlformats.org/officeDocument/2006/relationships/customXml" Target="../ink/ink560.xml"/><Relationship Id="rId23" Type="http://schemas.openxmlformats.org/officeDocument/2006/relationships/customXml" Target="../ink/ink564.xml"/><Relationship Id="rId10" Type="http://schemas.openxmlformats.org/officeDocument/2006/relationships/image" Target="../media/image3720.png"/><Relationship Id="rId19" Type="http://schemas.openxmlformats.org/officeDocument/2006/relationships/customXml" Target="../ink/ink562.xml"/><Relationship Id="rId4" Type="http://schemas.openxmlformats.org/officeDocument/2006/relationships/image" Target="../media/image3690.png"/><Relationship Id="rId9" Type="http://schemas.openxmlformats.org/officeDocument/2006/relationships/customXml" Target="../ink/ink557.xml"/><Relationship Id="rId14" Type="http://schemas.openxmlformats.org/officeDocument/2006/relationships/image" Target="../media/image3740.png"/><Relationship Id="rId22" Type="http://schemas.openxmlformats.org/officeDocument/2006/relationships/image" Target="../media/image37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0.png"/><Relationship Id="rId13" Type="http://schemas.openxmlformats.org/officeDocument/2006/relationships/customXml" Target="../ink/ink570.xml"/><Relationship Id="rId18" Type="http://schemas.openxmlformats.org/officeDocument/2006/relationships/image" Target="../media/image3880.png"/><Relationship Id="rId3" Type="http://schemas.openxmlformats.org/officeDocument/2006/relationships/customXml" Target="../ink/ink565.xml"/><Relationship Id="rId21" Type="http://schemas.openxmlformats.org/officeDocument/2006/relationships/customXml" Target="../ink/ink574.xml"/><Relationship Id="rId7" Type="http://schemas.openxmlformats.org/officeDocument/2006/relationships/customXml" Target="../ink/ink567.xml"/><Relationship Id="rId12" Type="http://schemas.openxmlformats.org/officeDocument/2006/relationships/image" Target="../media/image3850.png"/><Relationship Id="rId17" Type="http://schemas.openxmlformats.org/officeDocument/2006/relationships/customXml" Target="../ink/ink572.xml"/><Relationship Id="rId2" Type="http://schemas.openxmlformats.org/officeDocument/2006/relationships/image" Target="../media/image396.png"/><Relationship Id="rId16" Type="http://schemas.openxmlformats.org/officeDocument/2006/relationships/image" Target="../media/image3870.png"/><Relationship Id="rId20" Type="http://schemas.openxmlformats.org/officeDocument/2006/relationships/image" Target="../media/image38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0.png"/><Relationship Id="rId11" Type="http://schemas.openxmlformats.org/officeDocument/2006/relationships/customXml" Target="../ink/ink569.xml"/><Relationship Id="rId24" Type="http://schemas.openxmlformats.org/officeDocument/2006/relationships/image" Target="../media/image3910.png"/><Relationship Id="rId5" Type="http://schemas.openxmlformats.org/officeDocument/2006/relationships/customXml" Target="../ink/ink566.xml"/><Relationship Id="rId15" Type="http://schemas.openxmlformats.org/officeDocument/2006/relationships/customXml" Target="../ink/ink571.xml"/><Relationship Id="rId23" Type="http://schemas.openxmlformats.org/officeDocument/2006/relationships/customXml" Target="../ink/ink575.xml"/><Relationship Id="rId10" Type="http://schemas.openxmlformats.org/officeDocument/2006/relationships/image" Target="../media/image3840.png"/><Relationship Id="rId19" Type="http://schemas.openxmlformats.org/officeDocument/2006/relationships/customXml" Target="../ink/ink573.xml"/><Relationship Id="rId4" Type="http://schemas.openxmlformats.org/officeDocument/2006/relationships/image" Target="../media/image3810.png"/><Relationship Id="rId9" Type="http://schemas.openxmlformats.org/officeDocument/2006/relationships/customXml" Target="../ink/ink568.xml"/><Relationship Id="rId14" Type="http://schemas.openxmlformats.org/officeDocument/2006/relationships/image" Target="../media/image3860.png"/><Relationship Id="rId22" Type="http://schemas.openxmlformats.org/officeDocument/2006/relationships/image" Target="../media/image390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0.png"/><Relationship Id="rId13" Type="http://schemas.openxmlformats.org/officeDocument/2006/relationships/customXml" Target="../ink/ink581.xml"/><Relationship Id="rId18" Type="http://schemas.openxmlformats.org/officeDocument/2006/relationships/image" Target="../media/image400.png"/><Relationship Id="rId3" Type="http://schemas.openxmlformats.org/officeDocument/2006/relationships/customXml" Target="../ink/ink576.xml"/><Relationship Id="rId21" Type="http://schemas.openxmlformats.org/officeDocument/2006/relationships/customXml" Target="../ink/ink585.xml"/><Relationship Id="rId7" Type="http://schemas.openxmlformats.org/officeDocument/2006/relationships/customXml" Target="../ink/ink578.xml"/><Relationship Id="rId12" Type="http://schemas.openxmlformats.org/officeDocument/2006/relationships/image" Target="../media/image3970.png"/><Relationship Id="rId17" Type="http://schemas.openxmlformats.org/officeDocument/2006/relationships/customXml" Target="../ink/ink583.xml"/><Relationship Id="rId2" Type="http://schemas.openxmlformats.org/officeDocument/2006/relationships/image" Target="../media/image397.png"/><Relationship Id="rId16" Type="http://schemas.openxmlformats.org/officeDocument/2006/relationships/image" Target="../media/image399.png"/><Relationship Id="rId20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40.png"/><Relationship Id="rId11" Type="http://schemas.openxmlformats.org/officeDocument/2006/relationships/customXml" Target="../ink/ink580.xml"/><Relationship Id="rId5" Type="http://schemas.openxmlformats.org/officeDocument/2006/relationships/customXml" Target="../ink/ink577.xml"/><Relationship Id="rId15" Type="http://schemas.openxmlformats.org/officeDocument/2006/relationships/customXml" Target="../ink/ink582.xml"/><Relationship Id="rId10" Type="http://schemas.openxmlformats.org/officeDocument/2006/relationships/image" Target="../media/image3960.png"/><Relationship Id="rId19" Type="http://schemas.openxmlformats.org/officeDocument/2006/relationships/customXml" Target="../ink/ink584.xml"/><Relationship Id="rId4" Type="http://schemas.openxmlformats.org/officeDocument/2006/relationships/image" Target="../media/image3930.png"/><Relationship Id="rId9" Type="http://schemas.openxmlformats.org/officeDocument/2006/relationships/customXml" Target="../ink/ink579.xml"/><Relationship Id="rId14" Type="http://schemas.openxmlformats.org/officeDocument/2006/relationships/image" Target="../media/image398.png"/><Relationship Id="rId22" Type="http://schemas.openxmlformats.org/officeDocument/2006/relationships/image" Target="../media/image402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png"/><Relationship Id="rId18" Type="http://schemas.openxmlformats.org/officeDocument/2006/relationships/customXml" Target="../ink/ink593.xml"/><Relationship Id="rId26" Type="http://schemas.openxmlformats.org/officeDocument/2006/relationships/customXml" Target="../ink/ink597.xml"/><Relationship Id="rId39" Type="http://schemas.openxmlformats.org/officeDocument/2006/relationships/image" Target="../media/image419.png"/><Relationship Id="rId21" Type="http://schemas.openxmlformats.org/officeDocument/2006/relationships/image" Target="../media/image410.png"/><Relationship Id="rId34" Type="http://schemas.openxmlformats.org/officeDocument/2006/relationships/customXml" Target="../ink/ink601.xml"/><Relationship Id="rId7" Type="http://schemas.openxmlformats.org/officeDocument/2006/relationships/image" Target="../media/image4030.png"/><Relationship Id="rId2" Type="http://schemas.openxmlformats.org/officeDocument/2006/relationships/image" Target="../media/image403.png"/><Relationship Id="rId16" Type="http://schemas.openxmlformats.org/officeDocument/2006/relationships/customXml" Target="../ink/ink592.xml"/><Relationship Id="rId20" Type="http://schemas.openxmlformats.org/officeDocument/2006/relationships/customXml" Target="../ink/ink594.xml"/><Relationship Id="rId29" Type="http://schemas.openxmlformats.org/officeDocument/2006/relationships/image" Target="../media/image414.png"/><Relationship Id="rId41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7.xml"/><Relationship Id="rId11" Type="http://schemas.openxmlformats.org/officeDocument/2006/relationships/image" Target="../media/image405.png"/><Relationship Id="rId24" Type="http://schemas.openxmlformats.org/officeDocument/2006/relationships/customXml" Target="../ink/ink596.xml"/><Relationship Id="rId32" Type="http://schemas.openxmlformats.org/officeDocument/2006/relationships/customXml" Target="../ink/ink600.xml"/><Relationship Id="rId37" Type="http://schemas.openxmlformats.org/officeDocument/2006/relationships/image" Target="../media/image418.png"/><Relationship Id="rId40" Type="http://schemas.openxmlformats.org/officeDocument/2006/relationships/customXml" Target="../ink/ink604.xml"/><Relationship Id="rId5" Type="http://schemas.openxmlformats.org/officeDocument/2006/relationships/image" Target="../media/image4020.png"/><Relationship Id="rId15" Type="http://schemas.openxmlformats.org/officeDocument/2006/relationships/image" Target="../media/image407.png"/><Relationship Id="rId23" Type="http://schemas.openxmlformats.org/officeDocument/2006/relationships/image" Target="../media/image411.png"/><Relationship Id="rId28" Type="http://schemas.openxmlformats.org/officeDocument/2006/relationships/customXml" Target="../ink/ink598.xml"/><Relationship Id="rId36" Type="http://schemas.openxmlformats.org/officeDocument/2006/relationships/customXml" Target="../ink/ink602.xml"/><Relationship Id="rId10" Type="http://schemas.openxmlformats.org/officeDocument/2006/relationships/customXml" Target="../ink/ink589.xml"/><Relationship Id="rId19" Type="http://schemas.openxmlformats.org/officeDocument/2006/relationships/image" Target="../media/image409.png"/><Relationship Id="rId31" Type="http://schemas.openxmlformats.org/officeDocument/2006/relationships/image" Target="../media/image415.png"/><Relationship Id="rId4" Type="http://schemas.openxmlformats.org/officeDocument/2006/relationships/customXml" Target="../ink/ink586.xml"/><Relationship Id="rId9" Type="http://schemas.openxmlformats.org/officeDocument/2006/relationships/image" Target="../media/image4040.png"/><Relationship Id="rId14" Type="http://schemas.openxmlformats.org/officeDocument/2006/relationships/customXml" Target="../ink/ink591.xml"/><Relationship Id="rId22" Type="http://schemas.openxmlformats.org/officeDocument/2006/relationships/customXml" Target="../ink/ink595.xml"/><Relationship Id="rId27" Type="http://schemas.openxmlformats.org/officeDocument/2006/relationships/image" Target="../media/image413.png"/><Relationship Id="rId30" Type="http://schemas.openxmlformats.org/officeDocument/2006/relationships/customXml" Target="../ink/ink599.xml"/><Relationship Id="rId35" Type="http://schemas.openxmlformats.org/officeDocument/2006/relationships/image" Target="../media/image417.png"/><Relationship Id="rId8" Type="http://schemas.openxmlformats.org/officeDocument/2006/relationships/customXml" Target="../ink/ink588.xml"/><Relationship Id="rId3" Type="http://schemas.openxmlformats.org/officeDocument/2006/relationships/image" Target="../media/image404.png"/><Relationship Id="rId12" Type="http://schemas.openxmlformats.org/officeDocument/2006/relationships/customXml" Target="../ink/ink590.xml"/><Relationship Id="rId17" Type="http://schemas.openxmlformats.org/officeDocument/2006/relationships/image" Target="../media/image408.png"/><Relationship Id="rId25" Type="http://schemas.openxmlformats.org/officeDocument/2006/relationships/image" Target="../media/image412.png"/><Relationship Id="rId33" Type="http://schemas.openxmlformats.org/officeDocument/2006/relationships/image" Target="../media/image416.png"/><Relationship Id="rId38" Type="http://schemas.openxmlformats.org/officeDocument/2006/relationships/customXml" Target="../ink/ink60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0.png"/><Relationship Id="rId13" Type="http://schemas.openxmlformats.org/officeDocument/2006/relationships/customXml" Target="../ink/ink610.xml"/><Relationship Id="rId18" Type="http://schemas.openxmlformats.org/officeDocument/2006/relationships/image" Target="../media/image4200.png"/><Relationship Id="rId26" Type="http://schemas.openxmlformats.org/officeDocument/2006/relationships/image" Target="../media/image424.png"/><Relationship Id="rId3" Type="http://schemas.openxmlformats.org/officeDocument/2006/relationships/customXml" Target="../ink/ink605.xml"/><Relationship Id="rId21" Type="http://schemas.openxmlformats.org/officeDocument/2006/relationships/customXml" Target="../ink/ink614.xml"/><Relationship Id="rId7" Type="http://schemas.openxmlformats.org/officeDocument/2006/relationships/customXml" Target="../ink/ink607.xml"/><Relationship Id="rId12" Type="http://schemas.openxmlformats.org/officeDocument/2006/relationships/image" Target="../media/image4170.png"/><Relationship Id="rId17" Type="http://schemas.openxmlformats.org/officeDocument/2006/relationships/customXml" Target="../ink/ink612.xml"/><Relationship Id="rId25" Type="http://schemas.openxmlformats.org/officeDocument/2006/relationships/customXml" Target="../ink/ink616.xml"/><Relationship Id="rId2" Type="http://schemas.openxmlformats.org/officeDocument/2006/relationships/image" Target="../media/image421.png"/><Relationship Id="rId16" Type="http://schemas.openxmlformats.org/officeDocument/2006/relationships/image" Target="../media/image4190.png"/><Relationship Id="rId20" Type="http://schemas.openxmlformats.org/officeDocument/2006/relationships/image" Target="../media/image4210.png"/><Relationship Id="rId29" Type="http://schemas.openxmlformats.org/officeDocument/2006/relationships/customXml" Target="../ink/ink6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40.png"/><Relationship Id="rId11" Type="http://schemas.openxmlformats.org/officeDocument/2006/relationships/customXml" Target="../ink/ink609.xml"/><Relationship Id="rId24" Type="http://schemas.openxmlformats.org/officeDocument/2006/relationships/image" Target="../media/image423.png"/><Relationship Id="rId32" Type="http://schemas.openxmlformats.org/officeDocument/2006/relationships/image" Target="../media/image427.png"/><Relationship Id="rId5" Type="http://schemas.openxmlformats.org/officeDocument/2006/relationships/customXml" Target="../ink/ink606.xml"/><Relationship Id="rId15" Type="http://schemas.openxmlformats.org/officeDocument/2006/relationships/customXml" Target="../ink/ink611.xml"/><Relationship Id="rId23" Type="http://schemas.openxmlformats.org/officeDocument/2006/relationships/customXml" Target="../ink/ink615.xml"/><Relationship Id="rId28" Type="http://schemas.openxmlformats.org/officeDocument/2006/relationships/image" Target="../media/image425.png"/><Relationship Id="rId10" Type="http://schemas.openxmlformats.org/officeDocument/2006/relationships/image" Target="../media/image4160.png"/><Relationship Id="rId19" Type="http://schemas.openxmlformats.org/officeDocument/2006/relationships/customXml" Target="../ink/ink613.xml"/><Relationship Id="rId31" Type="http://schemas.openxmlformats.org/officeDocument/2006/relationships/customXml" Target="../ink/ink619.xml"/><Relationship Id="rId4" Type="http://schemas.openxmlformats.org/officeDocument/2006/relationships/image" Target="../media/image4130.png"/><Relationship Id="rId9" Type="http://schemas.openxmlformats.org/officeDocument/2006/relationships/customXml" Target="../ink/ink608.xml"/><Relationship Id="rId14" Type="http://schemas.openxmlformats.org/officeDocument/2006/relationships/image" Target="../media/image4180.png"/><Relationship Id="rId22" Type="http://schemas.openxmlformats.org/officeDocument/2006/relationships/image" Target="../media/image422.png"/><Relationship Id="rId27" Type="http://schemas.openxmlformats.org/officeDocument/2006/relationships/customXml" Target="../ink/ink617.xml"/><Relationship Id="rId30" Type="http://schemas.openxmlformats.org/officeDocument/2006/relationships/image" Target="../media/image4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0.png"/><Relationship Id="rId13" Type="http://schemas.openxmlformats.org/officeDocument/2006/relationships/customXml" Target="../ink/ink625.xml"/><Relationship Id="rId18" Type="http://schemas.openxmlformats.org/officeDocument/2006/relationships/image" Target="../media/image431.png"/><Relationship Id="rId26" Type="http://schemas.openxmlformats.org/officeDocument/2006/relationships/image" Target="../media/image436.png"/><Relationship Id="rId3" Type="http://schemas.openxmlformats.org/officeDocument/2006/relationships/customXml" Target="../ink/ink620.xml"/><Relationship Id="rId21" Type="http://schemas.openxmlformats.org/officeDocument/2006/relationships/image" Target="../media/image433.png"/><Relationship Id="rId7" Type="http://schemas.openxmlformats.org/officeDocument/2006/relationships/customXml" Target="../ink/ink622.xml"/><Relationship Id="rId12" Type="http://schemas.openxmlformats.org/officeDocument/2006/relationships/image" Target="../media/image4280.png"/><Relationship Id="rId17" Type="http://schemas.openxmlformats.org/officeDocument/2006/relationships/customXml" Target="../ink/ink627.xml"/><Relationship Id="rId25" Type="http://schemas.openxmlformats.org/officeDocument/2006/relationships/customXml" Target="../ink/ink630.xml"/><Relationship Id="rId2" Type="http://schemas.openxmlformats.org/officeDocument/2006/relationships/image" Target="../media/image428.png"/><Relationship Id="rId16" Type="http://schemas.openxmlformats.org/officeDocument/2006/relationships/image" Target="../media/image430.png"/><Relationship Id="rId20" Type="http://schemas.openxmlformats.org/officeDocument/2006/relationships/customXml" Target="../ink/ink6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50.png"/><Relationship Id="rId11" Type="http://schemas.openxmlformats.org/officeDocument/2006/relationships/customXml" Target="../ink/ink624.xml"/><Relationship Id="rId24" Type="http://schemas.openxmlformats.org/officeDocument/2006/relationships/image" Target="../media/image435.png"/><Relationship Id="rId5" Type="http://schemas.openxmlformats.org/officeDocument/2006/relationships/customXml" Target="../ink/ink621.xml"/><Relationship Id="rId15" Type="http://schemas.openxmlformats.org/officeDocument/2006/relationships/customXml" Target="../ink/ink626.xml"/><Relationship Id="rId23" Type="http://schemas.openxmlformats.org/officeDocument/2006/relationships/customXml" Target="../ink/ink629.xml"/><Relationship Id="rId10" Type="http://schemas.openxmlformats.org/officeDocument/2006/relationships/image" Target="../media/image4270.png"/><Relationship Id="rId19" Type="http://schemas.openxmlformats.org/officeDocument/2006/relationships/image" Target="../media/image432.png"/><Relationship Id="rId4" Type="http://schemas.openxmlformats.org/officeDocument/2006/relationships/image" Target="../media/image4240.png"/><Relationship Id="rId9" Type="http://schemas.openxmlformats.org/officeDocument/2006/relationships/customXml" Target="../ink/ink623.xml"/><Relationship Id="rId14" Type="http://schemas.openxmlformats.org/officeDocument/2006/relationships/image" Target="../media/image429.png"/><Relationship Id="rId22" Type="http://schemas.openxmlformats.org/officeDocument/2006/relationships/image" Target="../media/image43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13" Type="http://schemas.openxmlformats.org/officeDocument/2006/relationships/image" Target="../media/image441.png"/><Relationship Id="rId18" Type="http://schemas.openxmlformats.org/officeDocument/2006/relationships/customXml" Target="../ink/ink638.xml"/><Relationship Id="rId3" Type="http://schemas.openxmlformats.org/officeDocument/2006/relationships/customXml" Target="../ink/ink631.xml"/><Relationship Id="rId21" Type="http://schemas.openxmlformats.org/officeDocument/2006/relationships/image" Target="../media/image445.png"/><Relationship Id="rId7" Type="http://schemas.openxmlformats.org/officeDocument/2006/relationships/customXml" Target="../ink/ink633.xml"/><Relationship Id="rId12" Type="http://schemas.openxmlformats.org/officeDocument/2006/relationships/image" Target="../media/image440.png"/><Relationship Id="rId17" Type="http://schemas.openxmlformats.org/officeDocument/2006/relationships/image" Target="../media/image443.png"/><Relationship Id="rId2" Type="http://schemas.openxmlformats.org/officeDocument/2006/relationships/image" Target="../media/image437.png"/><Relationship Id="rId16" Type="http://schemas.openxmlformats.org/officeDocument/2006/relationships/customXml" Target="../ink/ink637.xml"/><Relationship Id="rId20" Type="http://schemas.openxmlformats.org/officeDocument/2006/relationships/customXml" Target="../ink/ink6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70.png"/><Relationship Id="rId11" Type="http://schemas.openxmlformats.org/officeDocument/2006/relationships/customXml" Target="../ink/ink635.xml"/><Relationship Id="rId5" Type="http://schemas.openxmlformats.org/officeDocument/2006/relationships/customXml" Target="../ink/ink632.xml"/><Relationship Id="rId15" Type="http://schemas.openxmlformats.org/officeDocument/2006/relationships/image" Target="../media/image442.png"/><Relationship Id="rId10" Type="http://schemas.openxmlformats.org/officeDocument/2006/relationships/image" Target="../media/image439.png"/><Relationship Id="rId19" Type="http://schemas.openxmlformats.org/officeDocument/2006/relationships/image" Target="../media/image444.png"/><Relationship Id="rId4" Type="http://schemas.openxmlformats.org/officeDocument/2006/relationships/image" Target="../media/image4360.png"/><Relationship Id="rId9" Type="http://schemas.openxmlformats.org/officeDocument/2006/relationships/customXml" Target="../ink/ink634.xml"/><Relationship Id="rId14" Type="http://schemas.openxmlformats.org/officeDocument/2006/relationships/customXml" Target="../ink/ink63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0.png"/><Relationship Id="rId13" Type="http://schemas.openxmlformats.org/officeDocument/2006/relationships/customXml" Target="../ink/ink644.xml"/><Relationship Id="rId18" Type="http://schemas.openxmlformats.org/officeDocument/2006/relationships/image" Target="../media/image453.png"/><Relationship Id="rId26" Type="http://schemas.openxmlformats.org/officeDocument/2006/relationships/image" Target="../media/image457.png"/><Relationship Id="rId3" Type="http://schemas.openxmlformats.org/officeDocument/2006/relationships/image" Target="../media/image447.png"/><Relationship Id="rId21" Type="http://schemas.openxmlformats.org/officeDocument/2006/relationships/customXml" Target="../ink/ink648.xml"/><Relationship Id="rId7" Type="http://schemas.openxmlformats.org/officeDocument/2006/relationships/customXml" Target="../ink/ink641.xml"/><Relationship Id="rId12" Type="http://schemas.openxmlformats.org/officeDocument/2006/relationships/image" Target="../media/image450.png"/><Relationship Id="rId17" Type="http://schemas.openxmlformats.org/officeDocument/2006/relationships/customXml" Target="../ink/ink646.xml"/><Relationship Id="rId25" Type="http://schemas.openxmlformats.org/officeDocument/2006/relationships/customXml" Target="../ink/ink650.xml"/><Relationship Id="rId2" Type="http://schemas.openxmlformats.org/officeDocument/2006/relationships/image" Target="../media/image446.png"/><Relationship Id="rId16" Type="http://schemas.openxmlformats.org/officeDocument/2006/relationships/image" Target="../media/image452.png"/><Relationship Id="rId20" Type="http://schemas.openxmlformats.org/officeDocument/2006/relationships/image" Target="../media/image4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70.png"/><Relationship Id="rId11" Type="http://schemas.openxmlformats.org/officeDocument/2006/relationships/customXml" Target="../ink/ink643.xml"/><Relationship Id="rId24" Type="http://schemas.openxmlformats.org/officeDocument/2006/relationships/image" Target="../media/image456.png"/><Relationship Id="rId5" Type="http://schemas.openxmlformats.org/officeDocument/2006/relationships/customXml" Target="../ink/ink640.xml"/><Relationship Id="rId15" Type="http://schemas.openxmlformats.org/officeDocument/2006/relationships/customXml" Target="../ink/ink645.xml"/><Relationship Id="rId23" Type="http://schemas.openxmlformats.org/officeDocument/2006/relationships/customXml" Target="../ink/ink649.xml"/><Relationship Id="rId28" Type="http://schemas.openxmlformats.org/officeDocument/2006/relationships/image" Target="../media/image458.png"/><Relationship Id="rId10" Type="http://schemas.openxmlformats.org/officeDocument/2006/relationships/image" Target="../media/image449.png"/><Relationship Id="rId19" Type="http://schemas.openxmlformats.org/officeDocument/2006/relationships/customXml" Target="../ink/ink647.xml"/><Relationship Id="rId4" Type="http://schemas.openxmlformats.org/officeDocument/2006/relationships/image" Target="../media/image448.png"/><Relationship Id="rId9" Type="http://schemas.openxmlformats.org/officeDocument/2006/relationships/customXml" Target="../ink/ink642.xml"/><Relationship Id="rId14" Type="http://schemas.openxmlformats.org/officeDocument/2006/relationships/image" Target="../media/image451.png"/><Relationship Id="rId22" Type="http://schemas.openxmlformats.org/officeDocument/2006/relationships/image" Target="../media/image455.png"/><Relationship Id="rId27" Type="http://schemas.openxmlformats.org/officeDocument/2006/relationships/customXml" Target="../ink/ink6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customXml" Target="../ink/ink44.xml"/><Relationship Id="rId4" Type="http://schemas.openxmlformats.org/officeDocument/2006/relationships/image" Target="../media/image44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5.png"/><Relationship Id="rId18" Type="http://schemas.openxmlformats.org/officeDocument/2006/relationships/customXml" Target="../ink/ink659.xml"/><Relationship Id="rId26" Type="http://schemas.openxmlformats.org/officeDocument/2006/relationships/customXml" Target="../ink/ink663.xml"/><Relationship Id="rId3" Type="http://schemas.openxmlformats.org/officeDocument/2006/relationships/image" Target="../media/image460.png"/><Relationship Id="rId21" Type="http://schemas.openxmlformats.org/officeDocument/2006/relationships/image" Target="../media/image469.png"/><Relationship Id="rId34" Type="http://schemas.openxmlformats.org/officeDocument/2006/relationships/customXml" Target="../ink/ink667.xml"/><Relationship Id="rId7" Type="http://schemas.openxmlformats.org/officeDocument/2006/relationships/image" Target="../media/image462.png"/><Relationship Id="rId12" Type="http://schemas.openxmlformats.org/officeDocument/2006/relationships/customXml" Target="../ink/ink656.xml"/><Relationship Id="rId17" Type="http://schemas.openxmlformats.org/officeDocument/2006/relationships/image" Target="../media/image467.png"/><Relationship Id="rId25" Type="http://schemas.openxmlformats.org/officeDocument/2006/relationships/image" Target="../media/image471.png"/><Relationship Id="rId33" Type="http://schemas.openxmlformats.org/officeDocument/2006/relationships/image" Target="../media/image475.png"/><Relationship Id="rId2" Type="http://schemas.openxmlformats.org/officeDocument/2006/relationships/image" Target="../media/image459.png"/><Relationship Id="rId16" Type="http://schemas.openxmlformats.org/officeDocument/2006/relationships/customXml" Target="../ink/ink658.xml"/><Relationship Id="rId20" Type="http://schemas.openxmlformats.org/officeDocument/2006/relationships/customXml" Target="../ink/ink660.xml"/><Relationship Id="rId29" Type="http://schemas.openxmlformats.org/officeDocument/2006/relationships/image" Target="../media/image47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3.xml"/><Relationship Id="rId11" Type="http://schemas.openxmlformats.org/officeDocument/2006/relationships/image" Target="../media/image464.png"/><Relationship Id="rId24" Type="http://schemas.openxmlformats.org/officeDocument/2006/relationships/customXml" Target="../ink/ink662.xml"/><Relationship Id="rId32" Type="http://schemas.openxmlformats.org/officeDocument/2006/relationships/customXml" Target="../ink/ink666.xml"/><Relationship Id="rId5" Type="http://schemas.openxmlformats.org/officeDocument/2006/relationships/image" Target="../media/image461.png"/><Relationship Id="rId15" Type="http://schemas.openxmlformats.org/officeDocument/2006/relationships/image" Target="../media/image466.png"/><Relationship Id="rId23" Type="http://schemas.openxmlformats.org/officeDocument/2006/relationships/image" Target="../media/image470.png"/><Relationship Id="rId28" Type="http://schemas.openxmlformats.org/officeDocument/2006/relationships/customXml" Target="../ink/ink664.xml"/><Relationship Id="rId10" Type="http://schemas.openxmlformats.org/officeDocument/2006/relationships/customXml" Target="../ink/ink655.xml"/><Relationship Id="rId19" Type="http://schemas.openxmlformats.org/officeDocument/2006/relationships/image" Target="../media/image468.png"/><Relationship Id="rId31" Type="http://schemas.openxmlformats.org/officeDocument/2006/relationships/image" Target="../media/image474.png"/><Relationship Id="rId4" Type="http://schemas.openxmlformats.org/officeDocument/2006/relationships/customXml" Target="../ink/ink652.xml"/><Relationship Id="rId9" Type="http://schemas.openxmlformats.org/officeDocument/2006/relationships/image" Target="../media/image463.png"/><Relationship Id="rId14" Type="http://schemas.openxmlformats.org/officeDocument/2006/relationships/customXml" Target="../ink/ink657.xml"/><Relationship Id="rId22" Type="http://schemas.openxmlformats.org/officeDocument/2006/relationships/customXml" Target="../ink/ink661.xml"/><Relationship Id="rId27" Type="http://schemas.openxmlformats.org/officeDocument/2006/relationships/image" Target="../media/image472.png"/><Relationship Id="rId30" Type="http://schemas.openxmlformats.org/officeDocument/2006/relationships/customXml" Target="../ink/ink665.xml"/><Relationship Id="rId35" Type="http://schemas.openxmlformats.org/officeDocument/2006/relationships/image" Target="../media/image476.png"/><Relationship Id="rId8" Type="http://schemas.openxmlformats.org/officeDocument/2006/relationships/customXml" Target="../ink/ink654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2.png"/><Relationship Id="rId18" Type="http://schemas.openxmlformats.org/officeDocument/2006/relationships/customXml" Target="../ink/ink675.xml"/><Relationship Id="rId26" Type="http://schemas.openxmlformats.org/officeDocument/2006/relationships/customXml" Target="../ink/ink679.xml"/><Relationship Id="rId3" Type="http://schemas.openxmlformats.org/officeDocument/2006/relationships/image" Target="../media/image478.png"/><Relationship Id="rId21" Type="http://schemas.openxmlformats.org/officeDocument/2006/relationships/image" Target="../media/image486.png"/><Relationship Id="rId34" Type="http://schemas.openxmlformats.org/officeDocument/2006/relationships/customXml" Target="../ink/ink683.xml"/><Relationship Id="rId7" Type="http://schemas.openxmlformats.org/officeDocument/2006/relationships/image" Target="../media/image479.png"/><Relationship Id="rId12" Type="http://schemas.openxmlformats.org/officeDocument/2006/relationships/customXml" Target="../ink/ink672.xml"/><Relationship Id="rId17" Type="http://schemas.openxmlformats.org/officeDocument/2006/relationships/image" Target="../media/image484.png"/><Relationship Id="rId25" Type="http://schemas.openxmlformats.org/officeDocument/2006/relationships/image" Target="../media/image488.png"/><Relationship Id="rId33" Type="http://schemas.openxmlformats.org/officeDocument/2006/relationships/image" Target="../media/image492.png"/><Relationship Id="rId2" Type="http://schemas.openxmlformats.org/officeDocument/2006/relationships/image" Target="../media/image477.png"/><Relationship Id="rId16" Type="http://schemas.openxmlformats.org/officeDocument/2006/relationships/customXml" Target="../ink/ink674.xml"/><Relationship Id="rId20" Type="http://schemas.openxmlformats.org/officeDocument/2006/relationships/customXml" Target="../ink/ink676.xml"/><Relationship Id="rId29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9.xml"/><Relationship Id="rId11" Type="http://schemas.openxmlformats.org/officeDocument/2006/relationships/image" Target="../media/image481.png"/><Relationship Id="rId24" Type="http://schemas.openxmlformats.org/officeDocument/2006/relationships/customXml" Target="../ink/ink678.xml"/><Relationship Id="rId32" Type="http://schemas.openxmlformats.org/officeDocument/2006/relationships/customXml" Target="../ink/ink682.xml"/><Relationship Id="rId5" Type="http://schemas.openxmlformats.org/officeDocument/2006/relationships/image" Target="../media/image4780.png"/><Relationship Id="rId15" Type="http://schemas.openxmlformats.org/officeDocument/2006/relationships/image" Target="../media/image483.png"/><Relationship Id="rId23" Type="http://schemas.openxmlformats.org/officeDocument/2006/relationships/image" Target="../media/image487.png"/><Relationship Id="rId28" Type="http://schemas.openxmlformats.org/officeDocument/2006/relationships/customXml" Target="../ink/ink680.xml"/><Relationship Id="rId10" Type="http://schemas.openxmlformats.org/officeDocument/2006/relationships/customXml" Target="../ink/ink671.xml"/><Relationship Id="rId19" Type="http://schemas.openxmlformats.org/officeDocument/2006/relationships/image" Target="../media/image485.png"/><Relationship Id="rId31" Type="http://schemas.openxmlformats.org/officeDocument/2006/relationships/image" Target="../media/image491.png"/><Relationship Id="rId4" Type="http://schemas.openxmlformats.org/officeDocument/2006/relationships/customXml" Target="../ink/ink668.xml"/><Relationship Id="rId9" Type="http://schemas.openxmlformats.org/officeDocument/2006/relationships/image" Target="../media/image480.png"/><Relationship Id="rId14" Type="http://schemas.openxmlformats.org/officeDocument/2006/relationships/customXml" Target="../ink/ink673.xml"/><Relationship Id="rId22" Type="http://schemas.openxmlformats.org/officeDocument/2006/relationships/customXml" Target="../ink/ink677.xml"/><Relationship Id="rId27" Type="http://schemas.openxmlformats.org/officeDocument/2006/relationships/image" Target="../media/image489.png"/><Relationship Id="rId30" Type="http://schemas.openxmlformats.org/officeDocument/2006/relationships/customXml" Target="../ink/ink681.xml"/><Relationship Id="rId35" Type="http://schemas.openxmlformats.org/officeDocument/2006/relationships/image" Target="../media/image493.png"/><Relationship Id="rId8" Type="http://schemas.openxmlformats.org/officeDocument/2006/relationships/customXml" Target="../ink/ink67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6.xml"/><Relationship Id="rId3" Type="http://schemas.openxmlformats.org/officeDocument/2006/relationships/image" Target="../media/image495.png"/><Relationship Id="rId7" Type="http://schemas.openxmlformats.org/officeDocument/2006/relationships/image" Target="../media/image497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85.xml"/><Relationship Id="rId5" Type="http://schemas.openxmlformats.org/officeDocument/2006/relationships/image" Target="../media/image496.png"/><Relationship Id="rId10" Type="http://schemas.openxmlformats.org/officeDocument/2006/relationships/image" Target="../media/image499.png"/><Relationship Id="rId4" Type="http://schemas.openxmlformats.org/officeDocument/2006/relationships/customXml" Target="../ink/ink684.xml"/><Relationship Id="rId9" Type="http://schemas.openxmlformats.org/officeDocument/2006/relationships/image" Target="../media/image498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6.png"/><Relationship Id="rId18" Type="http://schemas.openxmlformats.org/officeDocument/2006/relationships/customXml" Target="../ink/ink694.xml"/><Relationship Id="rId26" Type="http://schemas.openxmlformats.org/officeDocument/2006/relationships/customXml" Target="../ink/ink698.xml"/><Relationship Id="rId39" Type="http://schemas.openxmlformats.org/officeDocument/2006/relationships/image" Target="../media/image519.png"/><Relationship Id="rId21" Type="http://schemas.openxmlformats.org/officeDocument/2006/relationships/image" Target="../media/image510.png"/><Relationship Id="rId34" Type="http://schemas.openxmlformats.org/officeDocument/2006/relationships/customXml" Target="../ink/ink702.xml"/><Relationship Id="rId42" Type="http://schemas.openxmlformats.org/officeDocument/2006/relationships/customXml" Target="../ink/ink706.xml"/><Relationship Id="rId47" Type="http://schemas.openxmlformats.org/officeDocument/2006/relationships/image" Target="../media/image523.png"/><Relationship Id="rId50" Type="http://schemas.openxmlformats.org/officeDocument/2006/relationships/customXml" Target="../ink/ink710.xml"/><Relationship Id="rId7" Type="http://schemas.openxmlformats.org/officeDocument/2006/relationships/image" Target="../media/image503.png"/><Relationship Id="rId2" Type="http://schemas.openxmlformats.org/officeDocument/2006/relationships/image" Target="../media/image500.png"/><Relationship Id="rId16" Type="http://schemas.openxmlformats.org/officeDocument/2006/relationships/customXml" Target="../ink/ink693.xml"/><Relationship Id="rId29" Type="http://schemas.openxmlformats.org/officeDocument/2006/relationships/image" Target="../media/image514.png"/><Relationship Id="rId11" Type="http://schemas.openxmlformats.org/officeDocument/2006/relationships/image" Target="../media/image505.png"/><Relationship Id="rId24" Type="http://schemas.openxmlformats.org/officeDocument/2006/relationships/customXml" Target="../ink/ink697.xml"/><Relationship Id="rId32" Type="http://schemas.openxmlformats.org/officeDocument/2006/relationships/customXml" Target="../ink/ink701.xml"/><Relationship Id="rId37" Type="http://schemas.openxmlformats.org/officeDocument/2006/relationships/image" Target="../media/image518.png"/><Relationship Id="rId40" Type="http://schemas.openxmlformats.org/officeDocument/2006/relationships/customXml" Target="../ink/ink705.xml"/><Relationship Id="rId45" Type="http://schemas.openxmlformats.org/officeDocument/2006/relationships/image" Target="../media/image522.png"/><Relationship Id="rId53" Type="http://schemas.openxmlformats.org/officeDocument/2006/relationships/image" Target="../media/image526.png"/><Relationship Id="rId5" Type="http://schemas.openxmlformats.org/officeDocument/2006/relationships/image" Target="../media/image502.png"/><Relationship Id="rId10" Type="http://schemas.openxmlformats.org/officeDocument/2006/relationships/customXml" Target="../ink/ink690.xml"/><Relationship Id="rId19" Type="http://schemas.openxmlformats.org/officeDocument/2006/relationships/image" Target="../media/image509.png"/><Relationship Id="rId31" Type="http://schemas.openxmlformats.org/officeDocument/2006/relationships/image" Target="../media/image515.png"/><Relationship Id="rId44" Type="http://schemas.openxmlformats.org/officeDocument/2006/relationships/customXml" Target="../ink/ink707.xml"/><Relationship Id="rId52" Type="http://schemas.openxmlformats.org/officeDocument/2006/relationships/customXml" Target="../ink/ink711.xml"/><Relationship Id="rId4" Type="http://schemas.openxmlformats.org/officeDocument/2006/relationships/customXml" Target="../ink/ink687.xml"/><Relationship Id="rId9" Type="http://schemas.openxmlformats.org/officeDocument/2006/relationships/image" Target="../media/image504.png"/><Relationship Id="rId14" Type="http://schemas.openxmlformats.org/officeDocument/2006/relationships/customXml" Target="../ink/ink692.xml"/><Relationship Id="rId22" Type="http://schemas.openxmlformats.org/officeDocument/2006/relationships/customXml" Target="../ink/ink696.xml"/><Relationship Id="rId27" Type="http://schemas.openxmlformats.org/officeDocument/2006/relationships/image" Target="../media/image513.png"/><Relationship Id="rId30" Type="http://schemas.openxmlformats.org/officeDocument/2006/relationships/customXml" Target="../ink/ink700.xml"/><Relationship Id="rId35" Type="http://schemas.openxmlformats.org/officeDocument/2006/relationships/image" Target="../media/image517.png"/><Relationship Id="rId43" Type="http://schemas.openxmlformats.org/officeDocument/2006/relationships/image" Target="../media/image521.png"/><Relationship Id="rId48" Type="http://schemas.openxmlformats.org/officeDocument/2006/relationships/customXml" Target="../ink/ink709.xml"/><Relationship Id="rId8" Type="http://schemas.openxmlformats.org/officeDocument/2006/relationships/customXml" Target="../ink/ink689.xml"/><Relationship Id="rId51" Type="http://schemas.openxmlformats.org/officeDocument/2006/relationships/image" Target="../media/image525.png"/><Relationship Id="rId3" Type="http://schemas.openxmlformats.org/officeDocument/2006/relationships/image" Target="../media/image501.png"/><Relationship Id="rId12" Type="http://schemas.openxmlformats.org/officeDocument/2006/relationships/customXml" Target="../ink/ink691.xml"/><Relationship Id="rId17" Type="http://schemas.openxmlformats.org/officeDocument/2006/relationships/image" Target="../media/image508.png"/><Relationship Id="rId25" Type="http://schemas.openxmlformats.org/officeDocument/2006/relationships/image" Target="../media/image512.png"/><Relationship Id="rId33" Type="http://schemas.openxmlformats.org/officeDocument/2006/relationships/image" Target="../media/image516.png"/><Relationship Id="rId38" Type="http://schemas.openxmlformats.org/officeDocument/2006/relationships/customXml" Target="../ink/ink704.xml"/><Relationship Id="rId46" Type="http://schemas.openxmlformats.org/officeDocument/2006/relationships/customXml" Target="../ink/ink708.xml"/><Relationship Id="rId20" Type="http://schemas.openxmlformats.org/officeDocument/2006/relationships/customXml" Target="../ink/ink695.xml"/><Relationship Id="rId41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88.xml"/><Relationship Id="rId15" Type="http://schemas.openxmlformats.org/officeDocument/2006/relationships/image" Target="../media/image507.png"/><Relationship Id="rId23" Type="http://schemas.openxmlformats.org/officeDocument/2006/relationships/image" Target="../media/image511.png"/><Relationship Id="rId28" Type="http://schemas.openxmlformats.org/officeDocument/2006/relationships/customXml" Target="../ink/ink699.xml"/><Relationship Id="rId36" Type="http://schemas.openxmlformats.org/officeDocument/2006/relationships/customXml" Target="../ink/ink703.xml"/><Relationship Id="rId49" Type="http://schemas.openxmlformats.org/officeDocument/2006/relationships/image" Target="../media/image5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50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customXml" Target="../ink/ink45.xml"/><Relationship Id="rId21" Type="http://schemas.openxmlformats.org/officeDocument/2006/relationships/customXml" Target="../ink/ink54.xml"/><Relationship Id="rId7" Type="http://schemas.openxmlformats.org/officeDocument/2006/relationships/customXml" Target="../ink/ink47.xml"/><Relationship Id="rId12" Type="http://schemas.openxmlformats.org/officeDocument/2006/relationships/image" Target="../media/image51.png"/><Relationship Id="rId17" Type="http://schemas.openxmlformats.org/officeDocument/2006/relationships/customXml" Target="../ink/ink52.xml"/><Relationship Id="rId25" Type="http://schemas.openxmlformats.org/officeDocument/2006/relationships/customXml" Target="../ink/ink56.xml"/><Relationship Id="rId2" Type="http://schemas.openxmlformats.org/officeDocument/2006/relationships/image" Target="../media/image7.png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customXml" Target="../ink/ink49.xml"/><Relationship Id="rId24" Type="http://schemas.openxmlformats.org/officeDocument/2006/relationships/image" Target="../media/image57.png"/><Relationship Id="rId5" Type="http://schemas.openxmlformats.org/officeDocument/2006/relationships/customXml" Target="../ink/ink46.xml"/><Relationship Id="rId15" Type="http://schemas.openxmlformats.org/officeDocument/2006/relationships/customXml" Target="../ink/ink51.xml"/><Relationship Id="rId23" Type="http://schemas.openxmlformats.org/officeDocument/2006/relationships/customXml" Target="../ink/ink55.xml"/><Relationship Id="rId10" Type="http://schemas.openxmlformats.org/officeDocument/2006/relationships/image" Target="../media/image50.png"/><Relationship Id="rId19" Type="http://schemas.openxmlformats.org/officeDocument/2006/relationships/customXml" Target="../ink/ink53.xml"/><Relationship Id="rId4" Type="http://schemas.openxmlformats.org/officeDocument/2006/relationships/image" Target="../media/image47.png"/><Relationship Id="rId9" Type="http://schemas.openxmlformats.org/officeDocument/2006/relationships/customXml" Target="../ink/ink48.xml"/><Relationship Id="rId14" Type="http://schemas.openxmlformats.org/officeDocument/2006/relationships/image" Target="../media/image52.png"/><Relationship Id="rId22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customXml" Target="../ink/ink62.xml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12" Type="http://schemas.openxmlformats.org/officeDocument/2006/relationships/image" Target="../media/image6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customXml" Target="../ink/ink61.xml"/><Relationship Id="rId5" Type="http://schemas.openxmlformats.org/officeDocument/2006/relationships/customXml" Target="../ink/ink58.xml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customXml" Target="../ink/ink60.xml"/><Relationship Id="rId14" Type="http://schemas.openxmlformats.org/officeDocument/2006/relationships/image" Target="../media/image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484BC-A519-41D5-9591-9196B91B14E7}"/>
              </a:ext>
            </a:extLst>
          </p:cNvPr>
          <p:cNvSpPr txBox="1"/>
          <p:nvPr/>
        </p:nvSpPr>
        <p:spPr>
          <a:xfrm>
            <a:off x="609600" y="240804"/>
            <a:ext cx="8009116" cy="7048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Sequential Circuits – Circuits with Memory</a:t>
            </a:r>
          </a:p>
          <a:p>
            <a:endParaRPr lang="en-US" sz="2800" dirty="0"/>
          </a:p>
          <a:p>
            <a:r>
              <a:rPr lang="en-US" sz="2800" dirty="0"/>
              <a:t>The main categories and common uses are:</a:t>
            </a:r>
          </a:p>
          <a:p>
            <a:endParaRPr lang="en-US" sz="2800" dirty="0"/>
          </a:p>
          <a:p>
            <a:pPr marL="514350" indent="-514350">
              <a:buAutoNum type="arabicParenR"/>
            </a:pPr>
            <a:r>
              <a:rPr lang="en-US" sz="2800" dirty="0"/>
              <a:t>No clock – latches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Nand latch – debounce switches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Latch an alarm siren (light beam burglar alarm</a:t>
            </a:r>
          </a:p>
          <a:p>
            <a:pPr lvl="1"/>
            <a:r>
              <a:rPr lang="en-US" sz="2800" dirty="0"/>
              <a:t>      in Digital 1 course.</a:t>
            </a:r>
          </a:p>
          <a:p>
            <a:pPr marL="514350" indent="-514350">
              <a:buAutoNum type="arabicParenR"/>
            </a:pPr>
            <a:endParaRPr lang="en-US" sz="2800" dirty="0"/>
          </a:p>
          <a:p>
            <a:pPr marL="514350" indent="-514350">
              <a:buAutoNum type="arabicParenR"/>
            </a:pPr>
            <a:r>
              <a:rPr lang="en-US" sz="2800" dirty="0"/>
              <a:t>Clocked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Clock level – Flip flips and 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Clock edge – Flip flops and 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Clock edge is the most common in FPGAs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Flip flop timing requirements (setup, hold, </a:t>
            </a:r>
          </a:p>
          <a:p>
            <a:pPr lvl="1"/>
            <a:r>
              <a:rPr lang="en-US" sz="2800" dirty="0"/>
              <a:t>	propagation delay) are very important in FPGAs</a:t>
            </a:r>
          </a:p>
          <a:p>
            <a:pPr lvl="1"/>
            <a:r>
              <a:rPr lang="en-US" sz="28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306279-5DE0-488E-B792-E71768B6942C}"/>
                  </a:ext>
                </a:extLst>
              </p14:cNvPr>
              <p14:cNvContentPartPr/>
              <p14:nvPr/>
            </p14:nvContentPartPr>
            <p14:xfrm>
              <a:off x="1637604" y="4806447"/>
              <a:ext cx="1476720" cy="11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306279-5DE0-488E-B792-E71768B694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964" y="4698807"/>
                <a:ext cx="15843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1C9A2B-D486-4458-9FA7-671041E6F6A8}"/>
                  </a:ext>
                </a:extLst>
              </p14:cNvPr>
              <p14:cNvContentPartPr/>
              <p14:nvPr/>
            </p14:nvContentPartPr>
            <p14:xfrm>
              <a:off x="1637604" y="5181600"/>
              <a:ext cx="1476720" cy="11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1C9A2B-D486-4458-9FA7-671041E6F6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3604" y="5073600"/>
                <a:ext cx="1584360" cy="3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097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Fs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831" y="0"/>
            <a:ext cx="471433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1A2C8A-7404-400B-88BF-2AAB8CA60954}"/>
                  </a:ext>
                </a:extLst>
              </p14:cNvPr>
              <p14:cNvContentPartPr/>
              <p14:nvPr/>
            </p14:nvContentPartPr>
            <p14:xfrm>
              <a:off x="4592503" y="1690283"/>
              <a:ext cx="1529280" cy="5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1A2C8A-7404-400B-88BF-2AAB8CA609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8503" y="1582283"/>
                <a:ext cx="16369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6B2213-1A01-4ADF-8F55-1392F219FB15}"/>
                  </a:ext>
                </a:extLst>
              </p14:cNvPr>
              <p14:cNvContentPartPr/>
              <p14:nvPr/>
            </p14:nvContentPartPr>
            <p14:xfrm>
              <a:off x="2868823" y="1966763"/>
              <a:ext cx="513000" cy="2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6B2213-1A01-4ADF-8F55-1392F219FB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4823" y="1858763"/>
                <a:ext cx="6206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AA8614-A085-467F-8C34-EA6E83750920}"/>
                  </a:ext>
                </a:extLst>
              </p14:cNvPr>
              <p14:cNvContentPartPr/>
              <p14:nvPr/>
            </p14:nvContentPartPr>
            <p14:xfrm>
              <a:off x="4781503" y="2763443"/>
              <a:ext cx="952200" cy="3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AA8614-A085-467F-8C34-EA6E837509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7863" y="2655443"/>
                <a:ext cx="10598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237615-FD84-4557-8791-BD479A570723}"/>
                  </a:ext>
                </a:extLst>
              </p14:cNvPr>
              <p14:cNvContentPartPr/>
              <p14:nvPr/>
            </p14:nvContentPartPr>
            <p14:xfrm>
              <a:off x="4760623" y="4223603"/>
              <a:ext cx="1084680" cy="2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237615-FD84-4557-8791-BD479A5707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06623" y="4115603"/>
                <a:ext cx="1192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F54BE9-E474-4EBD-A044-EA8BED20C95F}"/>
                  </a:ext>
                </a:extLst>
              </p14:cNvPr>
              <p14:cNvContentPartPr/>
              <p14:nvPr/>
            </p14:nvContentPartPr>
            <p14:xfrm>
              <a:off x="4789783" y="5427083"/>
              <a:ext cx="1286640" cy="30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F54BE9-E474-4EBD-A044-EA8BED20C9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6143" y="5319083"/>
                <a:ext cx="13942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574F3EC-1413-4CAB-B3CB-12770791129A}"/>
                  </a:ext>
                </a:extLst>
              </p14:cNvPr>
              <p14:cNvContentPartPr/>
              <p14:nvPr/>
            </p14:nvContentPartPr>
            <p14:xfrm>
              <a:off x="4739383" y="5584403"/>
              <a:ext cx="271080" cy="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574F3EC-1413-4CAB-B3CB-1277079112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85743" y="5476763"/>
                <a:ext cx="3787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135B15-8AE2-4312-870A-B18D040BC03E}"/>
                  </a:ext>
                </a:extLst>
              </p14:cNvPr>
              <p14:cNvContentPartPr/>
              <p14:nvPr/>
            </p14:nvContentPartPr>
            <p14:xfrm>
              <a:off x="5695903" y="5934683"/>
              <a:ext cx="7308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135B15-8AE2-4312-870A-B18D040BC0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41903" y="5827043"/>
                <a:ext cx="180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86F1F2-56DE-45AA-8829-79962C2F2746}"/>
                  </a:ext>
                </a:extLst>
              </p14:cNvPr>
              <p14:cNvContentPartPr/>
              <p14:nvPr/>
            </p14:nvContentPartPr>
            <p14:xfrm>
              <a:off x="6665023" y="6001643"/>
              <a:ext cx="1314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86F1F2-56DE-45AA-8829-79962C2F27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11023" y="5894003"/>
                <a:ext cx="2390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734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urman_61_UpDownCoun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39" y="0"/>
            <a:ext cx="564676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5800" y="636417"/>
            <a:ext cx="215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ieee.numeric_std.all</a:t>
            </a:r>
            <a:r>
              <a:rPr lang="en-US" dirty="0">
                <a:solidFill>
                  <a:srgbClr val="00B050"/>
                </a:solidFill>
              </a:rPr>
              <a:t>;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263219" y="821083"/>
            <a:ext cx="304800" cy="439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60060" y="1884402"/>
            <a:ext cx="269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UNSIGNED (7 DOWNTO 0);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76800" y="2209800"/>
            <a:ext cx="228600" cy="1201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96558" y="2466523"/>
            <a:ext cx="330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std_logic_vector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internal_count</a:t>
            </a:r>
            <a:r>
              <a:rPr lang="en-US" dirty="0">
                <a:solidFill>
                  <a:srgbClr val="00B050"/>
                </a:solidFill>
              </a:rPr>
              <a:t>);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97308" y="2775788"/>
            <a:ext cx="400450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5FC78A-54EF-42AA-A86C-412B4F5B9893}"/>
                  </a:ext>
                </a:extLst>
              </p14:cNvPr>
              <p14:cNvContentPartPr/>
              <p14:nvPr/>
            </p14:nvContentPartPr>
            <p14:xfrm>
              <a:off x="2315143" y="955523"/>
              <a:ext cx="2153880" cy="47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5FC78A-54EF-42AA-A86C-412B4F5B98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6503" y="946523"/>
                <a:ext cx="21715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26E9FB-6431-4500-B7F4-BA8F8D820A0A}"/>
                  </a:ext>
                </a:extLst>
              </p14:cNvPr>
              <p14:cNvContentPartPr/>
              <p14:nvPr/>
            </p14:nvContentPartPr>
            <p14:xfrm>
              <a:off x="2621143" y="805043"/>
              <a:ext cx="1590120" cy="60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26E9FB-6431-4500-B7F4-BA8F8D820A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2143" y="796403"/>
                <a:ext cx="1607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FDBD1A-8EB3-420C-B0EE-64C7390C4AC2}"/>
                  </a:ext>
                </a:extLst>
              </p14:cNvPr>
              <p14:cNvContentPartPr/>
              <p14:nvPr/>
            </p14:nvContentPartPr>
            <p14:xfrm>
              <a:off x="5448223" y="4429163"/>
              <a:ext cx="781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FDBD1A-8EB3-420C-B0EE-64C7390C4A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94223" y="4321523"/>
                <a:ext cx="185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54DDEF6-CF23-4800-8B03-E0E6F21F3E46}"/>
                  </a:ext>
                </a:extLst>
              </p14:cNvPr>
              <p14:cNvContentPartPr/>
              <p14:nvPr/>
            </p14:nvContentPartPr>
            <p14:xfrm>
              <a:off x="5435983" y="4705643"/>
              <a:ext cx="72000" cy="5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54DDEF6-CF23-4800-8B03-E0E6F21F3E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81983" y="4597643"/>
                <a:ext cx="179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50AE36-215A-4739-91F8-43474D619B4B}"/>
                  </a:ext>
                </a:extLst>
              </p14:cNvPr>
              <p14:cNvContentPartPr/>
              <p14:nvPr/>
            </p14:nvContentPartPr>
            <p14:xfrm>
              <a:off x="2885383" y="1752563"/>
              <a:ext cx="388440" cy="42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50AE36-215A-4739-91F8-43474D619B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1743" y="1644923"/>
                <a:ext cx="4960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7E3FCE8-E3A6-490D-A47A-DF4A3C008040}"/>
                  </a:ext>
                </a:extLst>
              </p14:cNvPr>
              <p14:cNvContentPartPr/>
              <p14:nvPr/>
            </p14:nvContentPartPr>
            <p14:xfrm>
              <a:off x="2516383" y="2830763"/>
              <a:ext cx="318600" cy="7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7E3FCE8-E3A6-490D-A47A-DF4A3C0080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62743" y="2722763"/>
                <a:ext cx="426240" cy="22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24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031" y="457200"/>
            <a:ext cx="898367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SIGNAL rules summary  (see NandLand.com,</a:t>
            </a:r>
          </a:p>
          <a:p>
            <a:r>
              <a:rPr lang="en-US" sz="3200" dirty="0"/>
              <a:t>                                          “Variables vs Signals”)</a:t>
            </a:r>
          </a:p>
          <a:p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Signals can be used both inside and outside processes.</a:t>
            </a:r>
          </a:p>
          <a:p>
            <a:pPr marL="457200" indent="-457200">
              <a:buAutoNum type="arabicPeriod"/>
            </a:pPr>
            <a:r>
              <a:rPr lang="en-US" sz="2400" dirty="0"/>
              <a:t>A signal can be used in multiple processes,</a:t>
            </a:r>
          </a:p>
          <a:p>
            <a:r>
              <a:rPr lang="en-US" sz="2400" dirty="0"/>
              <a:t>             but only assigned in one of them.</a:t>
            </a:r>
          </a:p>
          <a:p>
            <a:r>
              <a:rPr lang="en-US" sz="2400" dirty="0"/>
              <a:t>3. Signals are  defined in the ARCHITECTURE before BEGIN.</a:t>
            </a:r>
          </a:p>
          <a:p>
            <a:r>
              <a:rPr lang="en-US" sz="2400" dirty="0"/>
              <a:t>4. Signals are assigned using &lt;=  .</a:t>
            </a:r>
          </a:p>
          <a:p>
            <a:r>
              <a:rPr lang="en-US" sz="2400" dirty="0"/>
              <a:t>5. Signals take the assignment immediately if it is a </a:t>
            </a:r>
          </a:p>
          <a:p>
            <a:r>
              <a:rPr lang="en-US" sz="2400" dirty="0"/>
              <a:t>              combinatorial circuit, but after the clock if it is a</a:t>
            </a:r>
          </a:p>
          <a:p>
            <a:r>
              <a:rPr lang="en-US" sz="2400" dirty="0"/>
              <a:t>              sequential circuit because it generates a FF.</a:t>
            </a:r>
          </a:p>
          <a:p>
            <a:r>
              <a:rPr lang="en-US" sz="2400" dirty="0"/>
              <a:t>6. Signals used in a </a:t>
            </a:r>
            <a:r>
              <a:rPr lang="en-US" sz="2400" dirty="0">
                <a:solidFill>
                  <a:srgbClr val="00B050"/>
                </a:solidFill>
              </a:rPr>
              <a:t>process</a:t>
            </a:r>
            <a:r>
              <a:rPr lang="en-US" sz="2400" dirty="0"/>
              <a:t> end up with the last value assigned to them</a:t>
            </a:r>
          </a:p>
          <a:p>
            <a:r>
              <a:rPr lang="en-US" sz="2400" dirty="0"/>
              <a:t>	(see Chu Ch. 3 p. 47).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8E9E08-D750-4C90-AF3A-94F96EB7290B}"/>
                  </a:ext>
                </a:extLst>
              </p14:cNvPr>
              <p14:cNvContentPartPr/>
              <p14:nvPr/>
            </p14:nvContentPartPr>
            <p14:xfrm>
              <a:off x="800808" y="2016928"/>
              <a:ext cx="6619680" cy="8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8E9E08-D750-4C90-AF3A-94F96EB729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168" y="1908928"/>
                <a:ext cx="67273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8B1B11-8575-41B2-A7F1-AA178CE14053}"/>
                  </a:ext>
                </a:extLst>
              </p14:cNvPr>
              <p14:cNvContentPartPr/>
              <p14:nvPr/>
            </p14:nvContentPartPr>
            <p14:xfrm>
              <a:off x="662208" y="3820528"/>
              <a:ext cx="5879520" cy="139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8B1B11-8575-41B2-A7F1-AA178CE14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208" y="3712528"/>
                <a:ext cx="59871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74DA88-89FE-43B6-9AE3-6796D4166D0F}"/>
                  </a:ext>
                </a:extLst>
              </p14:cNvPr>
              <p14:cNvContentPartPr/>
              <p14:nvPr/>
            </p14:nvContentPartPr>
            <p14:xfrm>
              <a:off x="1287168" y="4206088"/>
              <a:ext cx="5801040" cy="10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74DA88-89FE-43B6-9AE3-6796D4166D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3528" y="4098088"/>
                <a:ext cx="59086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EEF45D-5FE2-42F4-A6A9-E8ED6921BB6F}"/>
                  </a:ext>
                </a:extLst>
              </p14:cNvPr>
              <p14:cNvContentPartPr/>
              <p14:nvPr/>
            </p14:nvContentPartPr>
            <p14:xfrm>
              <a:off x="1258008" y="4559248"/>
              <a:ext cx="5255280" cy="80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EEF45D-5FE2-42F4-A6A9-E8ED6921BB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4008" y="4451248"/>
                <a:ext cx="53629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C13F1FB-8C8C-4980-89E5-D5A59B9E921B}"/>
                  </a:ext>
                </a:extLst>
              </p14:cNvPr>
              <p14:cNvContentPartPr/>
              <p14:nvPr/>
            </p14:nvContentPartPr>
            <p14:xfrm>
              <a:off x="637368" y="4911328"/>
              <a:ext cx="8367840" cy="84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C13F1FB-8C8C-4980-89E5-D5A59B9E92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368" y="4803688"/>
                <a:ext cx="847548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42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10" y="533400"/>
            <a:ext cx="9126024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VARIABLE rules summary (NandLand.com, “Variable”)</a:t>
            </a:r>
          </a:p>
          <a:p>
            <a:endParaRPr lang="en-US" sz="3200" dirty="0"/>
          </a:p>
          <a:p>
            <a:pPr marL="457200" indent="-457200">
              <a:buAutoNum type="arabicPeriod"/>
            </a:pPr>
            <a:r>
              <a:rPr lang="en-US" sz="2400" dirty="0">
                <a:highlight>
                  <a:srgbClr val="FFFF00"/>
                </a:highlight>
              </a:rPr>
              <a:t>Can only be used inside process</a:t>
            </a:r>
            <a:r>
              <a:rPr lang="en-US" sz="2400" dirty="0"/>
              <a:t>.</a:t>
            </a:r>
          </a:p>
          <a:p>
            <a:pPr marL="457200" indent="-457200">
              <a:buAutoNum type="arabicPeriod"/>
            </a:pPr>
            <a:r>
              <a:rPr lang="en-US" sz="2400" dirty="0"/>
              <a:t>Are </a:t>
            </a:r>
            <a:r>
              <a:rPr lang="en-US" sz="2400" b="1" dirty="0"/>
              <a:t>local</a:t>
            </a:r>
            <a:r>
              <a:rPr lang="en-US" sz="2400" dirty="0"/>
              <a:t> – not usable outside that process.</a:t>
            </a:r>
          </a:p>
          <a:p>
            <a:pPr marL="457200" indent="-457200">
              <a:buAutoNum type="arabicPeriod"/>
            </a:pPr>
            <a:r>
              <a:rPr lang="en-US" sz="2400" dirty="0"/>
              <a:t>Defined after PROCESS and before BEGIN.</a:t>
            </a:r>
          </a:p>
          <a:p>
            <a:pPr marL="457200" indent="-457200">
              <a:buAutoNum type="arabicPeriod"/>
            </a:pPr>
            <a:r>
              <a:rPr lang="en-US" sz="2400" dirty="0"/>
              <a:t>Assigned using </a:t>
            </a:r>
            <a:r>
              <a:rPr lang="en-US" sz="2400" b="1" dirty="0"/>
              <a:t>:=</a:t>
            </a:r>
            <a:r>
              <a:rPr lang="en-US" sz="2400" dirty="0"/>
              <a:t>  , which acts </a:t>
            </a:r>
            <a:r>
              <a:rPr lang="en-US" sz="2400" b="1" dirty="0"/>
              <a:t>immediately</a:t>
            </a:r>
            <a:r>
              <a:rPr lang="en-US" sz="2400" dirty="0"/>
              <a:t>.</a:t>
            </a:r>
          </a:p>
          <a:p>
            <a:pPr marL="457200" indent="-457200">
              <a:buAutoNum type="arabicPeriod"/>
            </a:pPr>
            <a:r>
              <a:rPr lang="en-US" sz="2400" dirty="0"/>
              <a:t>If something uses the value of a variable before the assignment,</a:t>
            </a:r>
          </a:p>
          <a:p>
            <a:r>
              <a:rPr lang="en-US" sz="2400" dirty="0"/>
              <a:t>	it will be different than the value after the assignment.</a:t>
            </a:r>
          </a:p>
          <a:p>
            <a:pPr marL="457200" indent="-457200">
              <a:buAutoNum type="arabicPeriod" startAt="6"/>
            </a:pPr>
            <a:r>
              <a:rPr lang="en-US" sz="2400" b="1" dirty="0"/>
              <a:t>In a </a:t>
            </a:r>
            <a:r>
              <a:rPr lang="en-US" sz="2400" b="1" dirty="0">
                <a:highlight>
                  <a:srgbClr val="FFFF00"/>
                </a:highlight>
              </a:rPr>
              <a:t>clocked segment</a:t>
            </a:r>
            <a:r>
              <a:rPr lang="en-US" sz="2400" b="1" dirty="0"/>
              <a:t>, if a variable is used before it is assigned</a:t>
            </a:r>
          </a:p>
          <a:p>
            <a:r>
              <a:rPr lang="en-US" sz="2400" b="1" dirty="0"/>
              <a:t>	a value, it will be latched.  Conversely, if it is assigned a value </a:t>
            </a:r>
          </a:p>
          <a:p>
            <a:r>
              <a:rPr lang="en-US" sz="2400" b="1" dirty="0"/>
              <a:t>	before it is used, it will not be latched.</a:t>
            </a:r>
          </a:p>
          <a:p>
            <a:r>
              <a:rPr lang="en-US" sz="2400" dirty="0"/>
              <a:t>7.  </a:t>
            </a:r>
            <a:r>
              <a:rPr lang="en-US" sz="2400" dirty="0">
                <a:highlight>
                  <a:srgbClr val="FFFF00"/>
                </a:highlight>
              </a:rPr>
              <a:t>Variables can be tricky, and can be hard for </a:t>
            </a:r>
            <a:r>
              <a:rPr lang="en-US" sz="2400" dirty="0" err="1">
                <a:highlight>
                  <a:srgbClr val="FFFF00"/>
                </a:highlight>
              </a:rPr>
              <a:t>Quartus</a:t>
            </a:r>
            <a:r>
              <a:rPr lang="en-US" sz="2400" dirty="0">
                <a:highlight>
                  <a:srgbClr val="FFFF00"/>
                </a:highlight>
              </a:rPr>
              <a:t> to synthesize</a:t>
            </a:r>
            <a:r>
              <a:rPr lang="en-US" sz="2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5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4" y="457200"/>
            <a:ext cx="871403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8400" y="87868"/>
            <a:ext cx="25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 RTL text Ch. 3 p. 49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566247-F683-4040-BC7A-0943AE645136}"/>
              </a:ext>
            </a:extLst>
          </p:cNvPr>
          <p:cNvSpPr/>
          <p:nvPr/>
        </p:nvSpPr>
        <p:spPr>
          <a:xfrm>
            <a:off x="216017" y="533400"/>
            <a:ext cx="8618095" cy="17526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A275B6-D7D2-44AD-8AA0-77CAD449D803}"/>
                  </a:ext>
                </a:extLst>
              </p14:cNvPr>
              <p14:cNvContentPartPr/>
              <p14:nvPr/>
            </p14:nvContentPartPr>
            <p14:xfrm>
              <a:off x="1211928" y="4256003"/>
              <a:ext cx="4739400" cy="9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A275B6-D7D2-44AD-8AA0-77CAD449D8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928" y="4148363"/>
                <a:ext cx="48470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D5F56E-5A8A-4CA2-AB78-BB2B4D644540}"/>
                  </a:ext>
                </a:extLst>
              </p14:cNvPr>
              <p14:cNvContentPartPr/>
              <p14:nvPr/>
            </p14:nvContentPartPr>
            <p14:xfrm>
              <a:off x="4144128" y="4550843"/>
              <a:ext cx="4440240" cy="87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D5F56E-5A8A-4CA2-AB78-BB2B4D6445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0128" y="4443203"/>
                <a:ext cx="45478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7537FF-51FB-41D4-803C-6D20826231E9}"/>
                  </a:ext>
                </a:extLst>
              </p14:cNvPr>
              <p14:cNvContentPartPr/>
              <p14:nvPr/>
            </p14:nvContentPartPr>
            <p14:xfrm>
              <a:off x="247128" y="4840643"/>
              <a:ext cx="4906440" cy="62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7537FF-51FB-41D4-803C-6D20826231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488" y="4732643"/>
                <a:ext cx="50140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AA9070-0B9D-43D8-802F-0CDFAA8EFE7D}"/>
                  </a:ext>
                </a:extLst>
              </p14:cNvPr>
              <p14:cNvContentPartPr/>
              <p14:nvPr/>
            </p14:nvContentPartPr>
            <p14:xfrm>
              <a:off x="649968" y="2784683"/>
              <a:ext cx="89064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AA9070-0B9D-43D8-802F-0CDFAA8EFE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968" y="2676683"/>
                <a:ext cx="9982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42F0DE-62B0-41D1-A2EC-D06EB1177827}"/>
                  </a:ext>
                </a:extLst>
              </p14:cNvPr>
              <p14:cNvContentPartPr/>
              <p14:nvPr/>
            </p14:nvContentPartPr>
            <p14:xfrm>
              <a:off x="1828608" y="2784323"/>
              <a:ext cx="1628640" cy="51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42F0DE-62B0-41D1-A2EC-D06EB117782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74608" y="2676683"/>
                <a:ext cx="17362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4BF85BC-733A-48FC-A3CC-2B3F4511F5AC}"/>
                  </a:ext>
                </a:extLst>
              </p14:cNvPr>
              <p14:cNvContentPartPr/>
              <p14:nvPr/>
            </p14:nvContentPartPr>
            <p14:xfrm>
              <a:off x="6601488" y="2822483"/>
              <a:ext cx="1079640" cy="38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4BF85BC-733A-48FC-A3CC-2B3F4511F5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7848" y="2714483"/>
                <a:ext cx="11872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8FC32F5-CDD9-4950-B52B-3FFB14EA966F}"/>
                  </a:ext>
                </a:extLst>
              </p14:cNvPr>
              <p14:cNvContentPartPr/>
              <p14:nvPr/>
            </p14:nvContentPartPr>
            <p14:xfrm>
              <a:off x="2709168" y="2386163"/>
              <a:ext cx="973800" cy="17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8FC32F5-CDD9-4950-B52B-3FFB14EA966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5528" y="2278523"/>
                <a:ext cx="10814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E74B82-F584-4A75-82AE-4F763E462BAC}"/>
                  </a:ext>
                </a:extLst>
              </p14:cNvPr>
              <p14:cNvContentPartPr/>
              <p14:nvPr/>
            </p14:nvContentPartPr>
            <p14:xfrm>
              <a:off x="3678288" y="3461483"/>
              <a:ext cx="983880" cy="57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E74B82-F584-4A75-82AE-4F763E462BA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24288" y="3353843"/>
                <a:ext cx="10915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668405-4C20-463D-9F27-B2283CB7EF5E}"/>
                  </a:ext>
                </a:extLst>
              </p14:cNvPr>
              <p14:cNvContentPartPr/>
              <p14:nvPr/>
            </p14:nvContentPartPr>
            <p14:xfrm>
              <a:off x="561408" y="3859283"/>
              <a:ext cx="4500360" cy="7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668405-4C20-463D-9F27-B2283CB7EF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7768" y="3751283"/>
                <a:ext cx="46080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A3D662-FDD1-4BD5-B149-CC9909DFF361}"/>
                  </a:ext>
                </a:extLst>
              </p14:cNvPr>
              <p14:cNvContentPartPr/>
              <p14:nvPr/>
            </p14:nvContentPartPr>
            <p14:xfrm>
              <a:off x="271662" y="1233597"/>
              <a:ext cx="6235560" cy="9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A3D662-FDD1-4BD5-B149-CC9909DFF36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7662" y="1125597"/>
                <a:ext cx="63432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72AE1B-1037-4C8C-9568-291929012BB1}"/>
                  </a:ext>
                </a:extLst>
              </p14:cNvPr>
              <p14:cNvContentPartPr/>
              <p14:nvPr/>
            </p14:nvContentPartPr>
            <p14:xfrm>
              <a:off x="1916142" y="2078517"/>
              <a:ext cx="1544040" cy="71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72AE1B-1037-4C8C-9568-291929012BB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62142" y="1970877"/>
                <a:ext cx="16516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5AC59E4-D2E6-409B-954B-C85591CCD981}"/>
                  </a:ext>
                </a:extLst>
              </p14:cNvPr>
              <p14:cNvContentPartPr/>
              <p14:nvPr/>
            </p14:nvContentPartPr>
            <p14:xfrm>
              <a:off x="2441022" y="3878877"/>
              <a:ext cx="277560" cy="35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5AC59E4-D2E6-409B-954B-C85591CCD98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87022" y="3771237"/>
                <a:ext cx="385200" cy="2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40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48400" y="87868"/>
            <a:ext cx="25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 RTL text Ch. 5 p. 101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1488" y="4800600"/>
            <a:ext cx="8911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tmp</a:t>
            </a:r>
            <a:r>
              <a:rPr lang="en-US" sz="2400" dirty="0">
                <a:solidFill>
                  <a:srgbClr val="00B050"/>
                </a:solidFill>
              </a:rPr>
              <a:t> gets these values in order: 0, a, a OR b;  so y ends up with a OR b.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 But this does not implement a two-input or-gate circuit,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it is just a value stored somewhere.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010A5-9713-438E-AEF7-3A414E954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8702076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84D0E-588C-4C7A-AF4D-4184A0968EEB}"/>
              </a:ext>
            </a:extLst>
          </p:cNvPr>
          <p:cNvSpPr txBox="1"/>
          <p:nvPr/>
        </p:nvSpPr>
        <p:spPr>
          <a:xfrm>
            <a:off x="4645094" y="1981200"/>
            <a:ext cx="2822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Combinatorial Circuit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F4FEA2-5074-45CF-9EF4-193B63D0778A}"/>
                  </a:ext>
                </a:extLst>
              </p14:cNvPr>
              <p14:cNvContentPartPr/>
              <p14:nvPr/>
            </p14:nvContentPartPr>
            <p14:xfrm>
              <a:off x="3961833" y="1334847"/>
              <a:ext cx="4746600" cy="111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F4FEA2-5074-45CF-9EF4-193B63D077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833" y="1227207"/>
                <a:ext cx="48542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4F692D-DA26-48E3-A9A6-9D742FB15A53}"/>
                  </a:ext>
                </a:extLst>
              </p14:cNvPr>
              <p14:cNvContentPartPr/>
              <p14:nvPr/>
            </p14:nvContentPartPr>
            <p14:xfrm>
              <a:off x="265353" y="1600167"/>
              <a:ext cx="3688200" cy="111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4F692D-DA26-48E3-A9A6-9D742FB15A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713" y="1492527"/>
                <a:ext cx="37958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8CE1F7-A6EA-452C-8285-D3A6E89D9203}"/>
                  </a:ext>
                </a:extLst>
              </p14:cNvPr>
              <p14:cNvContentPartPr/>
              <p14:nvPr/>
            </p14:nvContentPartPr>
            <p14:xfrm>
              <a:off x="7567782" y="261237"/>
              <a:ext cx="449640" cy="56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8CE1F7-A6EA-452C-8285-D3A6E89D92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4142" y="153597"/>
                <a:ext cx="5572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3CAB28D-F81D-4748-A58B-351C85539177}"/>
                  </a:ext>
                </a:extLst>
              </p14:cNvPr>
              <p14:cNvContentPartPr/>
              <p14:nvPr/>
            </p14:nvContentPartPr>
            <p14:xfrm>
              <a:off x="165102" y="631317"/>
              <a:ext cx="354240" cy="1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3CAB28D-F81D-4748-A58B-351C8553917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102" y="523317"/>
                <a:ext cx="46188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95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444564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0" y="4446373"/>
            <a:ext cx="6607128" cy="232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22FE83-8E1B-4DFC-A824-77265B1E5FB8}"/>
                  </a:ext>
                </a:extLst>
              </p14:cNvPr>
              <p14:cNvContentPartPr/>
              <p14:nvPr/>
            </p14:nvContentPartPr>
            <p14:xfrm>
              <a:off x="544848" y="279803"/>
              <a:ext cx="5259600" cy="132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22FE83-8E1B-4DFC-A824-77265B1E5F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208" y="171803"/>
                <a:ext cx="536724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9C4CC0-917F-47E7-990C-EF4BAB848C69}"/>
                  </a:ext>
                </a:extLst>
              </p14:cNvPr>
              <p14:cNvContentPartPr/>
              <p14:nvPr/>
            </p14:nvContentPartPr>
            <p14:xfrm>
              <a:off x="5959968" y="238403"/>
              <a:ext cx="2544480" cy="95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9C4CC0-917F-47E7-990C-EF4BAB848C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5968" y="130763"/>
                <a:ext cx="26521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F45A48-B0B3-4854-ACCC-E873EC2BC127}"/>
                  </a:ext>
                </a:extLst>
              </p14:cNvPr>
              <p14:cNvContentPartPr/>
              <p14:nvPr/>
            </p14:nvContentPartPr>
            <p14:xfrm>
              <a:off x="234528" y="641603"/>
              <a:ext cx="646200" cy="3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F45A48-B0B3-4854-ACCC-E873EC2BC1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888" y="533603"/>
                <a:ext cx="7538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07C951-70A1-47F0-AAB4-911E06044CE1}"/>
                  </a:ext>
                </a:extLst>
              </p14:cNvPr>
              <p14:cNvContentPartPr/>
              <p14:nvPr/>
            </p14:nvContentPartPr>
            <p14:xfrm>
              <a:off x="4231968" y="3611243"/>
              <a:ext cx="4319640" cy="12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07C951-70A1-47F0-AAB4-911E06044C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77968" y="3503243"/>
                <a:ext cx="44272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171E3E-0871-4A27-99FF-399DAD3E7B92}"/>
                  </a:ext>
                </a:extLst>
              </p14:cNvPr>
              <p14:cNvContentPartPr/>
              <p14:nvPr/>
            </p14:nvContentPartPr>
            <p14:xfrm>
              <a:off x="360168" y="3861803"/>
              <a:ext cx="8213040" cy="21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171E3E-0871-4A27-99FF-399DAD3E7B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6528" y="3753803"/>
                <a:ext cx="832068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0981EE-BDE2-4B26-B3D2-5A0391DC5C6E}"/>
                  </a:ext>
                </a:extLst>
              </p14:cNvPr>
              <p14:cNvContentPartPr/>
              <p14:nvPr/>
            </p14:nvContentPartPr>
            <p14:xfrm>
              <a:off x="335328" y="4206683"/>
              <a:ext cx="3988800" cy="105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0981EE-BDE2-4B26-B3D2-5A0391DC5C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328" y="4098683"/>
                <a:ext cx="409644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727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4" y="14417"/>
            <a:ext cx="7963215" cy="524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275263"/>
            <a:ext cx="5945588" cy="158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3014" y="3581400"/>
            <a:ext cx="4472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Because a signal in a process takes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the last value assigned to it.</a:t>
            </a:r>
          </a:p>
          <a:p>
            <a:r>
              <a:rPr lang="en-US" sz="2400" dirty="0">
                <a:solidFill>
                  <a:srgbClr val="00B050"/>
                </a:solidFill>
              </a:rPr>
              <a:t>See p. 47 in Chu FPGA text.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C514BA-6F56-4387-AEE0-B7D1E48A9B91}"/>
                  </a:ext>
                </a:extLst>
              </p14:cNvPr>
              <p14:cNvContentPartPr/>
              <p14:nvPr/>
            </p14:nvContentPartPr>
            <p14:xfrm>
              <a:off x="6077688" y="140483"/>
              <a:ext cx="1906200" cy="4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C514BA-6F56-4387-AEE0-B7D1E48A9B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3688" y="32843"/>
                <a:ext cx="20138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DA5879-E0B8-476D-BEA3-F87156B1DF1E}"/>
                  </a:ext>
                </a:extLst>
              </p14:cNvPr>
              <p14:cNvContentPartPr/>
              <p14:nvPr/>
            </p14:nvContentPartPr>
            <p14:xfrm>
              <a:off x="289248" y="493785"/>
              <a:ext cx="955800" cy="14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DA5879-E0B8-476D-BEA3-F87156B1DF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248" y="386145"/>
                <a:ext cx="10634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E460D2-CA61-486E-86A1-3912BBAE24A2}"/>
                  </a:ext>
                </a:extLst>
              </p14:cNvPr>
              <p14:cNvContentPartPr/>
              <p14:nvPr/>
            </p14:nvContentPartPr>
            <p14:xfrm>
              <a:off x="658248" y="834345"/>
              <a:ext cx="616320" cy="1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E460D2-CA61-486E-86A1-3912BBAE24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4248" y="726705"/>
                <a:ext cx="7239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3C159A-0962-4C48-B7E5-17E46577AB6E}"/>
                  </a:ext>
                </a:extLst>
              </p14:cNvPr>
              <p14:cNvContentPartPr/>
              <p14:nvPr/>
            </p14:nvContentPartPr>
            <p14:xfrm>
              <a:off x="351888" y="3023865"/>
              <a:ext cx="6523200" cy="131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3C159A-0962-4C48-B7E5-17E46577AB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888" y="2916225"/>
                <a:ext cx="66308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F1814A-8BDD-4F1B-837E-D2AA9C067D7F}"/>
                  </a:ext>
                </a:extLst>
              </p14:cNvPr>
              <p14:cNvContentPartPr/>
              <p14:nvPr/>
            </p14:nvContentPartPr>
            <p14:xfrm>
              <a:off x="7767888" y="3019905"/>
              <a:ext cx="260640" cy="1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F1814A-8BDD-4F1B-837E-D2AA9C067D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4248" y="2912265"/>
                <a:ext cx="368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AB7E58-44F3-48C4-91FD-2EAD6162BF12}"/>
                  </a:ext>
                </a:extLst>
              </p14:cNvPr>
              <p14:cNvContentPartPr/>
              <p14:nvPr/>
            </p14:nvContentPartPr>
            <p14:xfrm>
              <a:off x="385728" y="3321225"/>
              <a:ext cx="3803400" cy="80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AB7E58-44F3-48C4-91FD-2EAD6162BF1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728" y="3213585"/>
                <a:ext cx="39110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38A2A4-3BA3-4FE1-8FA8-10EC781A4273}"/>
                  </a:ext>
                </a:extLst>
              </p14:cNvPr>
              <p14:cNvContentPartPr/>
              <p14:nvPr/>
            </p14:nvContentPartPr>
            <p14:xfrm>
              <a:off x="4458408" y="3262545"/>
              <a:ext cx="1946520" cy="93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38A2A4-3BA3-4FE1-8FA8-10EC781A42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4408" y="3154905"/>
                <a:ext cx="20541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BA6693-6DC5-4FA6-BF49-726A12F267EF}"/>
                  </a:ext>
                </a:extLst>
              </p14:cNvPr>
              <p14:cNvContentPartPr/>
              <p14:nvPr/>
            </p14:nvContentPartPr>
            <p14:xfrm>
              <a:off x="1933368" y="4977225"/>
              <a:ext cx="3188160" cy="6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BA6693-6DC5-4FA6-BF49-726A12F267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9368" y="4869585"/>
                <a:ext cx="32958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60F40B-5EDD-42E0-A88B-5D32C36CD5E7}"/>
                  </a:ext>
                </a:extLst>
              </p14:cNvPr>
              <p14:cNvContentPartPr/>
              <p14:nvPr/>
            </p14:nvContentPartPr>
            <p14:xfrm>
              <a:off x="6282888" y="4969665"/>
              <a:ext cx="871560" cy="26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60F40B-5EDD-42E0-A88B-5D32C36CD5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29248" y="4862025"/>
                <a:ext cx="9792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D8DF6AE-4B22-4F0C-9610-56EF2E814465}"/>
                  </a:ext>
                </a:extLst>
              </p14:cNvPr>
              <p14:cNvContentPartPr/>
              <p14:nvPr/>
            </p14:nvContentPartPr>
            <p14:xfrm>
              <a:off x="5985168" y="6631425"/>
              <a:ext cx="768960" cy="29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D8DF6AE-4B22-4F0C-9610-56EF2E8144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31528" y="6523425"/>
                <a:ext cx="876600" cy="24516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ECF4D0-F32A-4A26-81AE-8F2A5AC5516B}"/>
              </a:ext>
            </a:extLst>
          </p:cNvPr>
          <p:cNvCxnSpPr/>
          <p:nvPr/>
        </p:nvCxnSpPr>
        <p:spPr>
          <a:xfrm flipV="1">
            <a:off x="2971800" y="3886200"/>
            <a:ext cx="762000" cy="3048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D4D478A-52AE-4C8E-BCB2-947617C338DB}"/>
                  </a:ext>
                </a:extLst>
              </p14:cNvPr>
              <p14:cNvContentPartPr/>
              <p14:nvPr/>
            </p14:nvContentPartPr>
            <p14:xfrm>
              <a:off x="700183" y="511283"/>
              <a:ext cx="544320" cy="18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D4D478A-52AE-4C8E-BCB2-947617C338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6183" y="403643"/>
                <a:ext cx="6519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7F3E4A5-01B7-4366-9A09-358B324E3EE9}"/>
                  </a:ext>
                </a:extLst>
              </p14:cNvPr>
              <p14:cNvContentPartPr/>
              <p14:nvPr/>
            </p14:nvContentPartPr>
            <p14:xfrm>
              <a:off x="662383" y="880283"/>
              <a:ext cx="5979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7F3E4A5-01B7-4366-9A09-358B324E3E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8743" y="772643"/>
                <a:ext cx="705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26B0B5B-04E0-4AF1-BC60-91F97D44B5BC}"/>
                  </a:ext>
                </a:extLst>
              </p14:cNvPr>
              <p14:cNvContentPartPr/>
              <p14:nvPr/>
            </p14:nvContentPartPr>
            <p14:xfrm>
              <a:off x="1585063" y="3060083"/>
              <a:ext cx="2312280" cy="82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26B0B5B-04E0-4AF1-BC60-91F97D44B5B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31423" y="2952443"/>
                <a:ext cx="24199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AC15644-22BA-49A7-ACDA-ED167AA9D8BC}"/>
                  </a:ext>
                </a:extLst>
              </p14:cNvPr>
              <p14:cNvContentPartPr/>
              <p14:nvPr/>
            </p14:nvContentPartPr>
            <p14:xfrm>
              <a:off x="4403863" y="3061523"/>
              <a:ext cx="2489760" cy="34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AC15644-22BA-49A7-ACDA-ED167AA9D8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49863" y="2953523"/>
                <a:ext cx="25974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2FE153-5EEB-4D0C-BC3C-2ACEA6E60B13}"/>
                  </a:ext>
                </a:extLst>
              </p14:cNvPr>
              <p14:cNvContentPartPr/>
              <p14:nvPr/>
            </p14:nvContentPartPr>
            <p14:xfrm>
              <a:off x="6899383" y="307016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2FE153-5EEB-4D0C-BC3C-2ACEA6E60B1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45743" y="296216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DAB54B0-3C81-455E-A5AC-CA4274D9BDF9}"/>
                  </a:ext>
                </a:extLst>
              </p14:cNvPr>
              <p14:cNvContentPartPr/>
              <p14:nvPr/>
            </p14:nvContentPartPr>
            <p14:xfrm>
              <a:off x="6899383" y="307016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DAB54B0-3C81-455E-A5AC-CA4274D9BDF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45743" y="296216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1BF314D-3AFB-472F-BB37-A17FB91779F0}"/>
                  </a:ext>
                </a:extLst>
              </p14:cNvPr>
              <p14:cNvContentPartPr/>
              <p14:nvPr/>
            </p14:nvContentPartPr>
            <p14:xfrm>
              <a:off x="7176583" y="5502683"/>
              <a:ext cx="549360" cy="585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1BF314D-3AFB-472F-BB37-A17FB91779F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67583" y="5494043"/>
                <a:ext cx="56700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E767139-6B1A-4FF1-91B7-D492A80FB303}"/>
                  </a:ext>
                </a:extLst>
              </p14:cNvPr>
              <p14:cNvContentPartPr/>
              <p14:nvPr/>
            </p14:nvContentPartPr>
            <p14:xfrm>
              <a:off x="7163983" y="5446163"/>
              <a:ext cx="466560" cy="555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E767139-6B1A-4FF1-91B7-D492A80FB30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54983" y="5437523"/>
                <a:ext cx="484200" cy="5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916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70" y="685800"/>
            <a:ext cx="8441707" cy="590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8400" y="87868"/>
            <a:ext cx="25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 RTL text Ch. 5 p. 250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489188-DDC8-4DED-83CC-6CAF1F1D2065}"/>
              </a:ext>
            </a:extLst>
          </p:cNvPr>
          <p:cNvSpPr/>
          <p:nvPr/>
        </p:nvSpPr>
        <p:spPr>
          <a:xfrm>
            <a:off x="327470" y="1219200"/>
            <a:ext cx="8441707" cy="1219200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9D2C88-2484-4561-B934-3F095A9FF5AC}"/>
                  </a:ext>
                </a:extLst>
              </p14:cNvPr>
              <p14:cNvContentPartPr/>
              <p14:nvPr/>
            </p14:nvContentPartPr>
            <p14:xfrm>
              <a:off x="918168" y="2591363"/>
              <a:ext cx="753840" cy="40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9D2C88-2484-4561-B934-3F095A9FF5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528" y="2483723"/>
                <a:ext cx="8614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48188F-85DD-4849-AFBC-4EECF4302E09}"/>
                  </a:ext>
                </a:extLst>
              </p14:cNvPr>
              <p14:cNvContentPartPr/>
              <p14:nvPr/>
            </p14:nvContentPartPr>
            <p14:xfrm>
              <a:off x="1715208" y="2506763"/>
              <a:ext cx="5246640" cy="119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48188F-85DD-4849-AFBC-4EECF4302E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1568" y="2399123"/>
                <a:ext cx="535428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98E2ED-DAF3-4BA3-A85C-F78AE08D1BC2}"/>
                  </a:ext>
                </a:extLst>
              </p14:cNvPr>
              <p14:cNvContentPartPr/>
              <p14:nvPr/>
            </p14:nvContentPartPr>
            <p14:xfrm>
              <a:off x="1740048" y="2848403"/>
              <a:ext cx="760680" cy="29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98E2ED-DAF3-4BA3-A85C-F78AE08D1B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6408" y="2740763"/>
                <a:ext cx="8683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4E7DC7-7B47-4E92-803F-AF5F4F64BA38}"/>
                  </a:ext>
                </a:extLst>
              </p14:cNvPr>
              <p14:cNvContentPartPr/>
              <p14:nvPr/>
            </p14:nvContentPartPr>
            <p14:xfrm>
              <a:off x="3317568" y="2758763"/>
              <a:ext cx="5245200" cy="10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4E7DC7-7B47-4E92-803F-AF5F4F64BA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63928" y="2651123"/>
                <a:ext cx="53528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D746E9-53F2-44E6-B233-2E923C7363EC}"/>
                  </a:ext>
                </a:extLst>
              </p14:cNvPr>
              <p14:cNvContentPartPr/>
              <p14:nvPr/>
            </p14:nvContentPartPr>
            <p14:xfrm>
              <a:off x="507048" y="3111203"/>
              <a:ext cx="1671480" cy="38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D746E9-53F2-44E6-B233-2E923C7363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3408" y="3003563"/>
                <a:ext cx="17791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AD5560-07EE-4343-A177-A5FCF78DE094}"/>
                  </a:ext>
                </a:extLst>
              </p14:cNvPr>
              <p14:cNvContentPartPr/>
              <p14:nvPr/>
            </p14:nvContentPartPr>
            <p14:xfrm>
              <a:off x="2457528" y="3075203"/>
              <a:ext cx="4376160" cy="83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AD5560-07EE-4343-A177-A5FCF78DE09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03888" y="2967203"/>
                <a:ext cx="44838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D83C56-C7C8-4DD9-BA61-063CD310370D}"/>
                  </a:ext>
                </a:extLst>
              </p14:cNvPr>
              <p14:cNvContentPartPr/>
              <p14:nvPr/>
            </p14:nvContentPartPr>
            <p14:xfrm>
              <a:off x="1052448" y="3631763"/>
              <a:ext cx="2782800" cy="60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D83C56-C7C8-4DD9-BA61-063CD310370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808" y="3523763"/>
                <a:ext cx="28904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705187-7D9C-4780-87DF-63C8EDB017C5}"/>
                  </a:ext>
                </a:extLst>
              </p14:cNvPr>
              <p14:cNvContentPartPr/>
              <p14:nvPr/>
            </p14:nvContentPartPr>
            <p14:xfrm>
              <a:off x="5800488" y="3577403"/>
              <a:ext cx="2756160" cy="50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705187-7D9C-4780-87DF-63C8EDB017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46848" y="3469403"/>
                <a:ext cx="28638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2A09F72-5C5A-44D2-B19C-0F7A0B5685FF}"/>
                  </a:ext>
                </a:extLst>
              </p14:cNvPr>
              <p14:cNvContentPartPr/>
              <p14:nvPr/>
            </p14:nvContentPartPr>
            <p14:xfrm>
              <a:off x="494448" y="3945683"/>
              <a:ext cx="1513800" cy="51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2A09F72-5C5A-44D2-B19C-0F7A0B5685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0808" y="3837683"/>
                <a:ext cx="16214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12ACDAF-3D02-45F3-A3B3-C6D1348AA855}"/>
                  </a:ext>
                </a:extLst>
              </p14:cNvPr>
              <p14:cNvContentPartPr/>
              <p14:nvPr/>
            </p14:nvContentPartPr>
            <p14:xfrm>
              <a:off x="6907848" y="4122443"/>
              <a:ext cx="1650240" cy="42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12ACDAF-3D02-45F3-A3B3-C6D1348AA85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54208" y="4014443"/>
                <a:ext cx="17578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235726-F654-4733-BE43-96D959684D5E}"/>
                  </a:ext>
                </a:extLst>
              </p14:cNvPr>
              <p14:cNvContentPartPr/>
              <p14:nvPr/>
            </p14:nvContentPartPr>
            <p14:xfrm>
              <a:off x="528288" y="4454003"/>
              <a:ext cx="1359360" cy="55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235726-F654-4733-BE43-96D959684D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4288" y="4346003"/>
                <a:ext cx="1467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92CD073-9D4F-43D5-A78A-50F75C1A1626}"/>
                  </a:ext>
                </a:extLst>
              </p14:cNvPr>
              <p14:cNvContentPartPr/>
              <p14:nvPr/>
            </p14:nvContentPartPr>
            <p14:xfrm>
              <a:off x="7981728" y="2920763"/>
              <a:ext cx="56160" cy="85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92CD073-9D4F-43D5-A78A-50F75C1A162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72728" y="2912123"/>
                <a:ext cx="738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6587000-E965-4C79-A8D8-D1BEBFF16387}"/>
                  </a:ext>
                </a:extLst>
              </p14:cNvPr>
              <p14:cNvContentPartPr/>
              <p14:nvPr/>
            </p14:nvContentPartPr>
            <p14:xfrm>
              <a:off x="8065608" y="2888363"/>
              <a:ext cx="87840" cy="107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6587000-E965-4C79-A8D8-D1BEBFF1638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56968" y="2879723"/>
                <a:ext cx="105480" cy="12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949B3AAA-3A6B-40B0-B726-F691C4EF42CF}"/>
              </a:ext>
            </a:extLst>
          </p:cNvPr>
          <p:cNvGrpSpPr/>
          <p:nvPr/>
        </p:nvGrpSpPr>
        <p:grpSpPr>
          <a:xfrm>
            <a:off x="7860048" y="2855963"/>
            <a:ext cx="126720" cy="143280"/>
            <a:chOff x="7860048" y="2855963"/>
            <a:chExt cx="12672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2E8C70-3176-44D0-8FD0-2827D0F0A4CE}"/>
                    </a:ext>
                  </a:extLst>
                </p14:cNvPr>
                <p14:cNvContentPartPr/>
                <p14:nvPr/>
              </p14:nvContentPartPr>
              <p14:xfrm>
                <a:off x="7885248" y="2872883"/>
                <a:ext cx="21240" cy="121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2E8C70-3176-44D0-8FD0-2827D0F0A4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76608" y="2863883"/>
                  <a:ext cx="38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44126A-52BB-42C1-93FE-56701F2A2C6F}"/>
                    </a:ext>
                  </a:extLst>
                </p14:cNvPr>
                <p14:cNvContentPartPr/>
                <p14:nvPr/>
              </p14:nvContentPartPr>
              <p14:xfrm>
                <a:off x="7860048" y="2925083"/>
                <a:ext cx="62640" cy="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44126A-52BB-42C1-93FE-56701F2A2C6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51048" y="2916083"/>
                  <a:ext cx="80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7D27786-0E69-4183-8189-0A92ED65DF6C}"/>
                    </a:ext>
                  </a:extLst>
                </p14:cNvPr>
                <p14:cNvContentPartPr/>
                <p14:nvPr/>
              </p14:nvContentPartPr>
              <p14:xfrm>
                <a:off x="7977768" y="2855963"/>
                <a:ext cx="9000" cy="137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7D27786-0E69-4183-8189-0A92ED65DF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68768" y="2847323"/>
                  <a:ext cx="26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150CCE9-6609-480E-9B21-330FFA7CAEFF}"/>
                    </a:ext>
                  </a:extLst>
                </p14:cNvPr>
                <p14:cNvContentPartPr/>
                <p14:nvPr/>
              </p14:nvContentPartPr>
              <p14:xfrm>
                <a:off x="7906488" y="2969363"/>
                <a:ext cx="11160" cy="29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150CCE9-6609-480E-9B21-330FFA7CAEF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97488" y="2960723"/>
                  <a:ext cx="2880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DCE2B54-9338-4F78-AFA3-E226C36B9636}"/>
                  </a:ext>
                </a:extLst>
              </p14:cNvPr>
              <p14:cNvContentPartPr/>
              <p14:nvPr/>
            </p14:nvContentPartPr>
            <p14:xfrm>
              <a:off x="763008" y="4688723"/>
              <a:ext cx="5359680" cy="131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DCE2B54-9338-4F78-AFA3-E226C36B963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9008" y="4580723"/>
                <a:ext cx="5467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AFD0071-5389-48F1-8F61-FC671A9609C4}"/>
                  </a:ext>
                </a:extLst>
              </p14:cNvPr>
              <p14:cNvContentPartPr/>
              <p14:nvPr/>
            </p14:nvContentPartPr>
            <p14:xfrm>
              <a:off x="6303768" y="4663523"/>
              <a:ext cx="2267280" cy="42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AFD0071-5389-48F1-8F61-FC671A9609C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50128" y="4555523"/>
                <a:ext cx="2374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06B529-62D8-4D11-8455-7A81D004251E}"/>
                  </a:ext>
                </a:extLst>
              </p14:cNvPr>
              <p14:cNvContentPartPr/>
              <p14:nvPr/>
            </p14:nvContentPartPr>
            <p14:xfrm>
              <a:off x="494448" y="4987163"/>
              <a:ext cx="1819440" cy="75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06B529-62D8-4D11-8455-7A81D004251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0808" y="4879163"/>
                <a:ext cx="19270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321F08A-D4B7-4632-923D-E46E94524D9D}"/>
                  </a:ext>
                </a:extLst>
              </p14:cNvPr>
              <p14:cNvContentPartPr/>
              <p14:nvPr/>
            </p14:nvContentPartPr>
            <p14:xfrm>
              <a:off x="2545728" y="4928483"/>
              <a:ext cx="6019920" cy="97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321F08A-D4B7-4632-923D-E46E94524D9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91728" y="4820843"/>
                <a:ext cx="61275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23E57A5-986E-4995-908A-4DB250C7D82D}"/>
                  </a:ext>
                </a:extLst>
              </p14:cNvPr>
              <p14:cNvContentPartPr/>
              <p14:nvPr/>
            </p14:nvContentPartPr>
            <p14:xfrm>
              <a:off x="523968" y="5179043"/>
              <a:ext cx="7519320" cy="1314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23E57A5-986E-4995-908A-4DB250C7D82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9968" y="5071403"/>
                <a:ext cx="76269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63B140B-17C0-4351-837B-96E62DA492EE}"/>
                  </a:ext>
                </a:extLst>
              </p14:cNvPr>
              <p14:cNvContentPartPr/>
              <p14:nvPr/>
            </p14:nvContentPartPr>
            <p14:xfrm>
              <a:off x="5599248" y="5485763"/>
              <a:ext cx="1806840" cy="60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63B140B-17C0-4351-837B-96E62DA492E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45608" y="5378123"/>
                <a:ext cx="19144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32B8D0E-EB55-4C04-AB37-0FBE3ABB7009}"/>
                  </a:ext>
                </a:extLst>
              </p14:cNvPr>
              <p14:cNvContentPartPr/>
              <p14:nvPr/>
            </p14:nvContentPartPr>
            <p14:xfrm>
              <a:off x="1404888" y="5825603"/>
              <a:ext cx="3704400" cy="46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32B8D0E-EB55-4C04-AB37-0FBE3ABB700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351248" y="5717963"/>
                <a:ext cx="38120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D8E71E0-5160-4946-B2D2-7A304BE1F45E}"/>
                  </a:ext>
                </a:extLst>
              </p14:cNvPr>
              <p14:cNvContentPartPr/>
              <p14:nvPr/>
            </p14:nvContentPartPr>
            <p14:xfrm>
              <a:off x="481848" y="6065003"/>
              <a:ext cx="5694840" cy="50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D8E71E0-5160-4946-B2D2-7A304BE1F45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8208" y="5957363"/>
                <a:ext cx="5802480" cy="266400"/>
              </a:xfrm>
              <a:prstGeom prst="rect">
                <a:avLst/>
              </a:prstGeom>
            </p:spPr>
          </p:pic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5753907A-FD64-40C4-958F-B8F0796452D3}"/>
              </a:ext>
            </a:extLst>
          </p:cNvPr>
          <p:cNvSpPr txBox="1"/>
          <p:nvPr/>
        </p:nvSpPr>
        <p:spPr>
          <a:xfrm>
            <a:off x="3795345" y="2089862"/>
            <a:ext cx="312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Assigned is left hand side of &lt;=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C3260B6-68B3-4D9A-BEBE-3385F12EAFC5}"/>
                  </a:ext>
                </a:extLst>
              </p14:cNvPr>
              <p14:cNvContentPartPr/>
              <p14:nvPr/>
            </p14:nvContentPartPr>
            <p14:xfrm>
              <a:off x="1014648" y="2059283"/>
              <a:ext cx="798840" cy="47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C3260B6-68B3-4D9A-BEBE-3385F12EAFC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60648" y="1951283"/>
                <a:ext cx="9064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996211F-089C-4DDE-8506-1701998B1450}"/>
                  </a:ext>
                </a:extLst>
              </p14:cNvPr>
              <p14:cNvContentPartPr/>
              <p14:nvPr/>
            </p14:nvContentPartPr>
            <p14:xfrm>
              <a:off x="1906062" y="2031357"/>
              <a:ext cx="1734480" cy="5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996211F-089C-4DDE-8506-1701998B145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852062" y="1923717"/>
                <a:ext cx="18421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7F2E2C3-3C34-4462-96FE-46BB36BE364B}"/>
                  </a:ext>
                </a:extLst>
              </p14:cNvPr>
              <p14:cNvContentPartPr/>
              <p14:nvPr/>
            </p14:nvContentPartPr>
            <p14:xfrm>
              <a:off x="485862" y="1719237"/>
              <a:ext cx="2345040" cy="79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7F2E2C3-3C34-4462-96FE-46BB36BE364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1862" y="1611597"/>
                <a:ext cx="245268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87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7239000" cy="422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78393"/>
            <a:ext cx="6019800" cy="247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8236F-A804-4549-B5C0-A03EC3F304FE}"/>
                  </a:ext>
                </a:extLst>
              </p14:cNvPr>
              <p14:cNvContentPartPr/>
              <p14:nvPr/>
            </p14:nvContentPartPr>
            <p14:xfrm>
              <a:off x="1182408" y="3577043"/>
              <a:ext cx="755280" cy="41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8236F-A804-4549-B5C0-A03EC3F304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768" y="3469403"/>
                <a:ext cx="862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1F03DB-5AF1-4498-924D-CF872C379D1A}"/>
                  </a:ext>
                </a:extLst>
              </p14:cNvPr>
              <p14:cNvContentPartPr/>
              <p14:nvPr/>
            </p14:nvContentPartPr>
            <p14:xfrm>
              <a:off x="1568328" y="4403603"/>
              <a:ext cx="1231920" cy="4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1F03DB-5AF1-4498-924D-CF872C379D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4328" y="4295963"/>
                <a:ext cx="1339560" cy="2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50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ND_Latch_Problem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457200"/>
            <a:ext cx="8432593" cy="8435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CF60C6-6D99-4DDE-BD20-7CFA2DF9A7E0}"/>
                  </a:ext>
                </a:extLst>
              </p14:cNvPr>
              <p14:cNvContentPartPr/>
              <p14:nvPr/>
            </p14:nvContentPartPr>
            <p14:xfrm>
              <a:off x="9500208" y="2176408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CF60C6-6D99-4DDE-BD20-7CFA2DF9A7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6568" y="206876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26359A-9ABA-4B15-9217-BD476480F6E0}"/>
                  </a:ext>
                </a:extLst>
              </p14:cNvPr>
              <p14:cNvContentPartPr/>
              <p14:nvPr/>
            </p14:nvContentPartPr>
            <p14:xfrm>
              <a:off x="4160688" y="616168"/>
              <a:ext cx="499320" cy="2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26359A-9ABA-4B15-9217-BD476480F6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6688" y="508168"/>
                <a:ext cx="6069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5AEF09-AD2B-43BE-A9EA-7805BB7227B8}"/>
                  </a:ext>
                </a:extLst>
              </p14:cNvPr>
              <p14:cNvContentPartPr/>
              <p14:nvPr/>
            </p14:nvContentPartPr>
            <p14:xfrm>
              <a:off x="4231968" y="574408"/>
              <a:ext cx="46404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5AEF09-AD2B-43BE-A9EA-7805BB7227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7968" y="466768"/>
                <a:ext cx="5716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7EF364-E91C-4B16-B54C-B4D3F3B676B1}"/>
                  </a:ext>
                </a:extLst>
              </p14:cNvPr>
              <p14:cNvContentPartPr/>
              <p14:nvPr/>
            </p14:nvContentPartPr>
            <p14:xfrm>
              <a:off x="7232364" y="854727"/>
              <a:ext cx="1215000" cy="46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7EF364-E91C-4B16-B54C-B4D3F3B676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78724" y="747087"/>
                <a:ext cx="1322640" cy="262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D3A0C3-B228-4C88-AC32-2A8E2E15FAFE}"/>
              </a:ext>
            </a:extLst>
          </p:cNvPr>
          <p:cNvSpPr txBox="1"/>
          <p:nvPr/>
        </p:nvSpPr>
        <p:spPr>
          <a:xfrm>
            <a:off x="2824585" y="1828800"/>
            <a:ext cx="2672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SBAR    RBAR	Q</a:t>
            </a:r>
          </a:p>
          <a:p>
            <a:r>
              <a:rPr lang="en-US" dirty="0"/>
              <a:t>0	0             illegal</a:t>
            </a:r>
          </a:p>
          <a:p>
            <a:r>
              <a:rPr lang="en-US" dirty="0"/>
              <a:t>0	1	1</a:t>
            </a:r>
          </a:p>
          <a:p>
            <a:r>
              <a:rPr lang="en-US" dirty="0"/>
              <a:t>1	0	0</a:t>
            </a:r>
          </a:p>
          <a:p>
            <a:r>
              <a:rPr lang="en-US" dirty="0"/>
              <a:t>1	1         no 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35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599"/>
            <a:ext cx="7391400" cy="652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F17FEB1-782A-4DCD-A168-9DC8756CFE61}"/>
                  </a:ext>
                </a:extLst>
              </p14:cNvPr>
              <p14:cNvContentPartPr/>
              <p14:nvPr/>
            </p14:nvContentPartPr>
            <p14:xfrm>
              <a:off x="2231088" y="473483"/>
              <a:ext cx="1331280" cy="1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F17FEB1-782A-4DCD-A168-9DC8756CFE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7448" y="365843"/>
                <a:ext cx="14389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B7DDE1-E472-486D-8DC4-73A6B8D8EFD6}"/>
                  </a:ext>
                </a:extLst>
              </p14:cNvPr>
              <p14:cNvContentPartPr/>
              <p14:nvPr/>
            </p14:nvContentPartPr>
            <p14:xfrm>
              <a:off x="2210208" y="1081883"/>
              <a:ext cx="1183680" cy="34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B7DDE1-E472-486D-8DC4-73A6B8D8EF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6568" y="973883"/>
                <a:ext cx="12913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5D76B35-7037-456A-9CE8-A22BAC462377}"/>
                  </a:ext>
                </a:extLst>
              </p14:cNvPr>
              <p14:cNvContentPartPr/>
              <p14:nvPr/>
            </p14:nvContentPartPr>
            <p14:xfrm>
              <a:off x="2222448" y="3388043"/>
              <a:ext cx="1370880" cy="51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5D76B35-7037-456A-9CE8-A22BAC4623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8808" y="3280043"/>
                <a:ext cx="14785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6DCDF6-8AF9-4EFE-BCCC-D74139C20C1D}"/>
                  </a:ext>
                </a:extLst>
              </p14:cNvPr>
              <p14:cNvContentPartPr/>
              <p14:nvPr/>
            </p14:nvContentPartPr>
            <p14:xfrm>
              <a:off x="2226768" y="4030283"/>
              <a:ext cx="1203480" cy="2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6DCDF6-8AF9-4EFE-BCCC-D74139C20C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73128" y="3922643"/>
                <a:ext cx="13111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1CB0DF9-23B3-4A29-A9F6-1DC545D54328}"/>
                  </a:ext>
                </a:extLst>
              </p14:cNvPr>
              <p14:cNvContentPartPr/>
              <p14:nvPr/>
            </p14:nvContentPartPr>
            <p14:xfrm>
              <a:off x="6157248" y="2004563"/>
              <a:ext cx="9000" cy="176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1CB0DF9-23B3-4A29-A9F6-1DC545D543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48608" y="1995563"/>
                <a:ext cx="26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D01DEE-220B-406C-9F18-8CCB04BA3CFE}"/>
                  </a:ext>
                </a:extLst>
              </p14:cNvPr>
              <p14:cNvContentPartPr/>
              <p14:nvPr/>
            </p14:nvContentPartPr>
            <p14:xfrm>
              <a:off x="6077328" y="2360963"/>
              <a:ext cx="232560" cy="177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D01DEE-220B-406C-9F18-8CCB04BA3C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68688" y="2352323"/>
                <a:ext cx="250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4DF811-476A-4E9A-BE04-C4DFA74717A1}"/>
                  </a:ext>
                </a:extLst>
              </p14:cNvPr>
              <p14:cNvContentPartPr/>
              <p14:nvPr/>
            </p14:nvContentPartPr>
            <p14:xfrm>
              <a:off x="6109008" y="4969883"/>
              <a:ext cx="254160" cy="162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4DF811-476A-4E9A-BE04-C4DFA74717A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00008" y="4960883"/>
                <a:ext cx="271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C9BA549-4EB6-43DC-9C4C-B0A7ECCC6022}"/>
                  </a:ext>
                </a:extLst>
              </p14:cNvPr>
              <p14:cNvContentPartPr/>
              <p14:nvPr/>
            </p14:nvContentPartPr>
            <p14:xfrm>
              <a:off x="6190368" y="5238443"/>
              <a:ext cx="5040" cy="19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C9BA549-4EB6-43DC-9C4C-B0A7ECCC60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81728" y="5229803"/>
                <a:ext cx="22680" cy="2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124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54" y="381000"/>
            <a:ext cx="8709454" cy="362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009939"/>
            <a:ext cx="3608236" cy="279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378759-F5D6-4F45-9BF6-9EBAC5DB2730}"/>
                  </a:ext>
                </a:extLst>
              </p14:cNvPr>
              <p14:cNvContentPartPr/>
              <p14:nvPr/>
            </p14:nvContentPartPr>
            <p14:xfrm>
              <a:off x="976848" y="612083"/>
              <a:ext cx="1043640" cy="60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378759-F5D6-4F45-9BF6-9EBAC5DB27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208" y="504443"/>
                <a:ext cx="11512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1C48AD-CE3F-4F32-875D-26BFA01324C9}"/>
                  </a:ext>
                </a:extLst>
              </p14:cNvPr>
              <p14:cNvContentPartPr/>
              <p14:nvPr/>
            </p14:nvContentPartPr>
            <p14:xfrm>
              <a:off x="4701408" y="636563"/>
              <a:ext cx="543960" cy="3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1C48AD-CE3F-4F32-875D-26BFA01324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7768" y="528923"/>
                <a:ext cx="651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F00D61-EA50-45B3-8A32-29679E5C4871}"/>
                  </a:ext>
                </a:extLst>
              </p14:cNvPr>
              <p14:cNvContentPartPr/>
              <p14:nvPr/>
            </p14:nvContentPartPr>
            <p14:xfrm>
              <a:off x="7406808" y="914123"/>
              <a:ext cx="1020240" cy="37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F00D61-EA50-45B3-8A32-29679E5C48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53168" y="806123"/>
                <a:ext cx="11278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13660C-3718-4F37-9E06-ABF13AAD1B0D}"/>
                  </a:ext>
                </a:extLst>
              </p14:cNvPr>
              <p14:cNvContentPartPr/>
              <p14:nvPr/>
            </p14:nvContentPartPr>
            <p14:xfrm>
              <a:off x="7146888" y="974603"/>
              <a:ext cx="182880" cy="1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13660C-3718-4F37-9E06-ABF13AAD1B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93248" y="866603"/>
                <a:ext cx="2905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102938-02EF-4E08-8186-CADE0D75BBCD}"/>
                  </a:ext>
                </a:extLst>
              </p14:cNvPr>
              <p14:cNvContentPartPr/>
              <p14:nvPr/>
            </p14:nvContentPartPr>
            <p14:xfrm>
              <a:off x="138408" y="1173323"/>
              <a:ext cx="1450080" cy="2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102938-02EF-4E08-8186-CADE0D75BB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408" y="1065683"/>
                <a:ext cx="15577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B1B27E-7BA1-4F60-96C4-718F528B4B57}"/>
                  </a:ext>
                </a:extLst>
              </p14:cNvPr>
              <p14:cNvContentPartPr/>
              <p14:nvPr/>
            </p14:nvContentPartPr>
            <p14:xfrm>
              <a:off x="150648" y="906203"/>
              <a:ext cx="6839640" cy="79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B1B27E-7BA1-4F60-96C4-718F528B4B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648" y="798203"/>
                <a:ext cx="6947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3CF478-6AEE-4182-87F7-ACB6CBA355CA}"/>
                  </a:ext>
                </a:extLst>
              </p14:cNvPr>
              <p14:cNvContentPartPr/>
              <p14:nvPr/>
            </p14:nvContentPartPr>
            <p14:xfrm>
              <a:off x="2268888" y="2452403"/>
              <a:ext cx="2534040" cy="35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3CF478-6AEE-4182-87F7-ACB6CBA355C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15248" y="2344403"/>
                <a:ext cx="26416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08D8F1-1608-45C1-BBE8-BC4D2A7CFE5C}"/>
                  </a:ext>
                </a:extLst>
              </p14:cNvPr>
              <p14:cNvContentPartPr/>
              <p14:nvPr/>
            </p14:nvContentPartPr>
            <p14:xfrm>
              <a:off x="7822248" y="3619523"/>
              <a:ext cx="613080" cy="21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08D8F1-1608-45C1-BBE8-BC4D2A7CFE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8608" y="3511523"/>
                <a:ext cx="7207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513065-31D2-45CE-B73C-CBC3E5C1DE11}"/>
                  </a:ext>
                </a:extLst>
              </p14:cNvPr>
              <p14:cNvContentPartPr/>
              <p14:nvPr/>
            </p14:nvContentPartPr>
            <p14:xfrm>
              <a:off x="163248" y="3803483"/>
              <a:ext cx="6042600" cy="9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513065-31D2-45CE-B73C-CBC3E5C1DE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248" y="3695843"/>
                <a:ext cx="61502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0108C9-73C2-4A6F-A2AF-3A692FFF8C93}"/>
                  </a:ext>
                </a:extLst>
              </p14:cNvPr>
              <p14:cNvContentPartPr/>
              <p14:nvPr/>
            </p14:nvContentPartPr>
            <p14:xfrm>
              <a:off x="2541408" y="3581363"/>
              <a:ext cx="5070240" cy="4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0108C9-73C2-4A6F-A2AF-3A692FFF8C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87768" y="3473363"/>
                <a:ext cx="51778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B188F46-D550-422B-81EE-22FBE60CDC91}"/>
                  </a:ext>
                </a:extLst>
              </p14:cNvPr>
              <p14:cNvContentPartPr/>
              <p14:nvPr/>
            </p14:nvContentPartPr>
            <p14:xfrm>
              <a:off x="5678808" y="2494883"/>
              <a:ext cx="786600" cy="34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B188F46-D550-422B-81EE-22FBE60CDC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25168" y="2387243"/>
                <a:ext cx="8942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70115D9-1655-49EC-A0A4-F4AF83F257C3}"/>
                  </a:ext>
                </a:extLst>
              </p14:cNvPr>
              <p14:cNvContentPartPr/>
              <p14:nvPr/>
            </p14:nvContentPartPr>
            <p14:xfrm>
              <a:off x="486168" y="1547363"/>
              <a:ext cx="978840" cy="55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70115D9-1655-49EC-A0A4-F4AF83F257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2528" y="1439723"/>
                <a:ext cx="1086480" cy="2707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D3A9804-FB5E-45C1-AA03-EBD4555862A8}"/>
              </a:ext>
            </a:extLst>
          </p:cNvPr>
          <p:cNvSpPr txBox="1"/>
          <p:nvPr/>
        </p:nvSpPr>
        <p:spPr>
          <a:xfrm>
            <a:off x="3242276" y="1381909"/>
            <a:ext cx="498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tmp_sig1 is assigned a value ( left hand side of &lt;=)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4A966C-7827-45F0-BAAE-5820AC51F87C}"/>
                  </a:ext>
                </a:extLst>
              </p14:cNvPr>
              <p14:cNvContentPartPr/>
              <p14:nvPr/>
            </p14:nvContentPartPr>
            <p14:xfrm>
              <a:off x="4051608" y="3397043"/>
              <a:ext cx="1613160" cy="26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4A966C-7827-45F0-BAAE-5820AC51F8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2608" y="3388403"/>
                <a:ext cx="1630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9D62E17-F8C1-4490-81CA-E8BC1F24ACE6}"/>
                  </a:ext>
                </a:extLst>
              </p14:cNvPr>
              <p14:cNvContentPartPr/>
              <p14:nvPr/>
            </p14:nvContentPartPr>
            <p14:xfrm>
              <a:off x="2201928" y="3983123"/>
              <a:ext cx="1636920" cy="1134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9D62E17-F8C1-4490-81CA-E8BC1F24AC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92928" y="3974483"/>
                <a:ext cx="1654560" cy="11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54724CC-A0F9-4E70-B051-18FEB0693378}"/>
                  </a:ext>
                </a:extLst>
              </p14:cNvPr>
              <p14:cNvContentPartPr/>
              <p14:nvPr/>
            </p14:nvContentPartPr>
            <p14:xfrm>
              <a:off x="4059888" y="3413603"/>
              <a:ext cx="1600560" cy="68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54724CC-A0F9-4E70-B051-18FEB069337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51248" y="3404963"/>
                <a:ext cx="161820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9CB383E-20E3-4B89-8675-ACCCB121B619}"/>
              </a:ext>
            </a:extLst>
          </p:cNvPr>
          <p:cNvGrpSpPr/>
          <p:nvPr/>
        </p:nvGrpSpPr>
        <p:grpSpPr>
          <a:xfrm>
            <a:off x="4886448" y="4439243"/>
            <a:ext cx="542880" cy="768600"/>
            <a:chOff x="4886448" y="4439243"/>
            <a:chExt cx="54288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81028E-D316-4D2C-97B9-C7B89F492B84}"/>
                    </a:ext>
                  </a:extLst>
                </p14:cNvPr>
                <p14:cNvContentPartPr/>
                <p14:nvPr/>
              </p14:nvContentPartPr>
              <p14:xfrm>
                <a:off x="4949448" y="4504403"/>
                <a:ext cx="428400" cy="703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81028E-D316-4D2C-97B9-C7B89F492B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40448" y="4495763"/>
                  <a:ext cx="44604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91CB0D-947C-44D7-ABD2-674413EE5AA0}"/>
                    </a:ext>
                  </a:extLst>
                </p14:cNvPr>
                <p14:cNvContentPartPr/>
                <p14:nvPr/>
              </p14:nvContentPartPr>
              <p14:xfrm>
                <a:off x="4886448" y="4439243"/>
                <a:ext cx="542880" cy="73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91CB0D-947C-44D7-ABD2-674413EE5A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7448" y="4430603"/>
                  <a:ext cx="560520" cy="750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BC12AA4-8EF7-4FDB-BCB3-580ADD613193}"/>
              </a:ext>
            </a:extLst>
          </p:cNvPr>
          <p:cNvSpPr txBox="1"/>
          <p:nvPr/>
        </p:nvSpPr>
        <p:spPr>
          <a:xfrm>
            <a:off x="6800231" y="3924993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concurrent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AD4F3D4-B640-420A-8C1A-F40D65796C81}"/>
              </a:ext>
            </a:extLst>
          </p:cNvPr>
          <p:cNvCxnSpPr>
            <a:endCxn id="33" idx="1"/>
          </p:cNvCxnSpPr>
          <p:nvPr/>
        </p:nvCxnSpPr>
        <p:spPr>
          <a:xfrm>
            <a:off x="6324600" y="3727523"/>
            <a:ext cx="475631" cy="38213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41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0982"/>
            <a:ext cx="9220200" cy="228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38450"/>
            <a:ext cx="6400800" cy="290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9FEEA6-C5EC-4C55-8BDC-8BD3A91B3DAC}"/>
                  </a:ext>
                </a:extLst>
              </p14:cNvPr>
              <p14:cNvContentPartPr/>
              <p14:nvPr/>
            </p14:nvContentPartPr>
            <p14:xfrm>
              <a:off x="918168" y="406163"/>
              <a:ext cx="1364400" cy="3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9FEEA6-C5EC-4C55-8BDC-8BD3A91B3D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528" y="298523"/>
                <a:ext cx="14720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F15B53-361B-4AD3-9D24-B58495C466D2}"/>
                  </a:ext>
                </a:extLst>
              </p14:cNvPr>
              <p14:cNvContentPartPr/>
              <p14:nvPr/>
            </p14:nvContentPartPr>
            <p14:xfrm>
              <a:off x="1497408" y="1777763"/>
              <a:ext cx="3286440" cy="9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F15B53-361B-4AD3-9D24-B58495C466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3408" y="1669763"/>
                <a:ext cx="33940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B84ACC-CBB8-4A97-A400-3ADC63D7EA13}"/>
                  </a:ext>
                </a:extLst>
              </p14:cNvPr>
              <p14:cNvContentPartPr/>
              <p14:nvPr/>
            </p14:nvContentPartPr>
            <p14:xfrm>
              <a:off x="6031248" y="1789643"/>
              <a:ext cx="2813760" cy="56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B84ACC-CBB8-4A97-A400-3ADC63D7EA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7608" y="1681643"/>
                <a:ext cx="29214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997A04-5A79-4AD2-84B8-DCD85B852F87}"/>
                  </a:ext>
                </a:extLst>
              </p14:cNvPr>
              <p14:cNvContentPartPr/>
              <p14:nvPr/>
            </p14:nvContentPartPr>
            <p14:xfrm>
              <a:off x="826008" y="2046323"/>
              <a:ext cx="6798240" cy="7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997A04-5A79-4AD2-84B8-DCD85B852F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008" y="1938683"/>
                <a:ext cx="690588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B349A1-6180-45D3-B476-2852CD771C6D}"/>
                  </a:ext>
                </a:extLst>
              </p14:cNvPr>
              <p14:cNvContentPartPr/>
              <p14:nvPr/>
            </p14:nvContentPartPr>
            <p14:xfrm>
              <a:off x="5922168" y="4594763"/>
              <a:ext cx="832320" cy="64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B349A1-6180-45D3-B476-2852CD771C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3528" y="4585763"/>
                <a:ext cx="849960" cy="666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CCBF01-A935-4E22-812F-983136BA0117}"/>
              </a:ext>
            </a:extLst>
          </p:cNvPr>
          <p:cNvSpPr txBox="1"/>
          <p:nvPr/>
        </p:nvSpPr>
        <p:spPr>
          <a:xfrm>
            <a:off x="3657600" y="920538"/>
            <a:ext cx="1434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Assigned first</a:t>
            </a:r>
          </a:p>
          <a:p>
            <a:r>
              <a:rPr lang="en-US" dirty="0">
                <a:solidFill>
                  <a:srgbClr val="00B050"/>
                </a:solidFill>
              </a:rPr>
              <a:t>Used second</a:t>
            </a:r>
          </a:p>
        </p:txBody>
      </p:sp>
    </p:spTree>
    <p:extLst>
      <p:ext uri="{BB962C8B-B14F-4D97-AF65-F5344CB8AC3E}">
        <p14:creationId xmlns:p14="http://schemas.microsoft.com/office/powerpoint/2010/main" val="416923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1" y="457200"/>
            <a:ext cx="910667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" y="1519237"/>
            <a:ext cx="9165851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C14EA9-3B7A-45D0-A6B8-2BE303E63424}"/>
              </a:ext>
            </a:extLst>
          </p:cNvPr>
          <p:cNvSpPr txBox="1"/>
          <p:nvPr/>
        </p:nvSpPr>
        <p:spPr>
          <a:xfrm>
            <a:off x="3581400" y="1143000"/>
            <a:ext cx="1737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Used first</a:t>
            </a:r>
          </a:p>
          <a:p>
            <a:r>
              <a:rPr lang="en-US" dirty="0">
                <a:solidFill>
                  <a:srgbClr val="00B050"/>
                </a:solidFill>
              </a:rPr>
              <a:t>Assigned second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2688EF-67B1-4EE4-8309-640612FB718B}"/>
              </a:ext>
            </a:extLst>
          </p:cNvPr>
          <p:cNvSpPr/>
          <p:nvPr/>
        </p:nvSpPr>
        <p:spPr>
          <a:xfrm>
            <a:off x="76200" y="1981200"/>
            <a:ext cx="8991600" cy="1190625"/>
          </a:xfrm>
          <a:prstGeom prst="rect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B630F2-F40F-46D8-97A4-94B1F753DAB1}"/>
              </a:ext>
            </a:extLst>
          </p:cNvPr>
          <p:cNvGrpSpPr/>
          <p:nvPr/>
        </p:nvGrpSpPr>
        <p:grpSpPr>
          <a:xfrm>
            <a:off x="5322768" y="1312283"/>
            <a:ext cx="235080" cy="345960"/>
            <a:chOff x="5322768" y="1312283"/>
            <a:chExt cx="23508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65087F0-CA95-44F7-A825-674550105682}"/>
                    </a:ext>
                  </a:extLst>
                </p14:cNvPr>
                <p14:cNvContentPartPr/>
                <p14:nvPr/>
              </p14:nvContentPartPr>
              <p14:xfrm>
                <a:off x="5322768" y="1312283"/>
                <a:ext cx="235080" cy="322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65087F0-CA95-44F7-A825-6745501056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13768" y="1303643"/>
                  <a:ext cx="2527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5DD2BFF-3738-4BAD-91A1-F9BAF79CB715}"/>
                    </a:ext>
                  </a:extLst>
                </p14:cNvPr>
                <p14:cNvContentPartPr/>
                <p14:nvPr/>
              </p14:nvContentPartPr>
              <p14:xfrm>
                <a:off x="5355528" y="1329563"/>
                <a:ext cx="185760" cy="32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5DD2BFF-3738-4BAD-91A1-F9BAF79CB7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46528" y="1320563"/>
                  <a:ext cx="203400" cy="34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641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0" y="990600"/>
            <a:ext cx="911730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48400" y="87868"/>
            <a:ext cx="259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Chu RTL text Ch. 5 p. 253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189FEE-0895-4171-B132-4A76CC61EC36}"/>
                  </a:ext>
                </a:extLst>
              </p14:cNvPr>
              <p14:cNvContentPartPr/>
              <p14:nvPr/>
            </p14:nvContentPartPr>
            <p14:xfrm>
              <a:off x="842928" y="2558008"/>
              <a:ext cx="8012520" cy="122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189FEE-0895-4171-B132-4A76CC61EC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928" y="2450368"/>
                <a:ext cx="81201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37CC11-C3AC-431A-975E-BDC365D64B53}"/>
                  </a:ext>
                </a:extLst>
              </p14:cNvPr>
              <p14:cNvContentPartPr/>
              <p14:nvPr/>
            </p14:nvContentPartPr>
            <p14:xfrm>
              <a:off x="792528" y="2834848"/>
              <a:ext cx="1604520" cy="72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37CC11-C3AC-431A-975E-BDC365D64B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888" y="2726848"/>
                <a:ext cx="17121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CCB5CA-678B-459A-8F1D-18EE05F57B3F}"/>
                  </a:ext>
                </a:extLst>
              </p14:cNvPr>
              <p14:cNvContentPartPr/>
              <p14:nvPr/>
            </p14:nvContentPartPr>
            <p14:xfrm>
              <a:off x="2675688" y="2860048"/>
              <a:ext cx="4070880" cy="94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CCB5CA-678B-459A-8F1D-18EE05F57B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1688" y="2752408"/>
                <a:ext cx="41785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DD8927-A34B-4FBD-9620-025ED558B6B2}"/>
                  </a:ext>
                </a:extLst>
              </p14:cNvPr>
              <p14:cNvContentPartPr/>
              <p14:nvPr/>
            </p14:nvContentPartPr>
            <p14:xfrm>
              <a:off x="863448" y="4571488"/>
              <a:ext cx="7960320" cy="11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DD8927-A34B-4FBD-9620-025ED558B6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9808" y="4463848"/>
                <a:ext cx="8067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5A316C-80BE-4447-8378-E11E1CDAB8B2}"/>
                  </a:ext>
                </a:extLst>
              </p14:cNvPr>
              <p14:cNvContentPartPr/>
              <p14:nvPr/>
            </p14:nvContentPartPr>
            <p14:xfrm>
              <a:off x="771648" y="4827448"/>
              <a:ext cx="5141880" cy="9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5A316C-80BE-4447-8378-E11E1CDAB8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7648" y="4719808"/>
                <a:ext cx="5249520" cy="3139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E328D4A-A9FA-4B4B-AA33-8F6D071FC7BB}"/>
              </a:ext>
            </a:extLst>
          </p:cNvPr>
          <p:cNvSpPr txBox="1"/>
          <p:nvPr/>
        </p:nvSpPr>
        <p:spPr>
          <a:xfrm>
            <a:off x="6253993" y="3993287"/>
            <a:ext cx="22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RAM, ROM, FIFO, etc.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753399-5F0F-45A4-B8DA-57FB47DFBF2B}"/>
                  </a:ext>
                </a:extLst>
              </p14:cNvPr>
              <p14:cNvContentPartPr/>
              <p14:nvPr/>
            </p14:nvContentPartPr>
            <p14:xfrm>
              <a:off x="733488" y="5305763"/>
              <a:ext cx="8133840" cy="21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753399-5F0F-45A4-B8DA-57FB47DFBF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9848" y="5198123"/>
                <a:ext cx="82414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2EA34AD-385C-4F09-9146-986DAD5BCDE8}"/>
                  </a:ext>
                </a:extLst>
              </p14:cNvPr>
              <p14:cNvContentPartPr/>
              <p14:nvPr/>
            </p14:nvContentPartPr>
            <p14:xfrm>
              <a:off x="750408" y="5641283"/>
              <a:ext cx="1175040" cy="12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2EA34AD-385C-4F09-9146-986DAD5BCD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6768" y="5533283"/>
                <a:ext cx="128268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F67AF4F-F87E-43AB-9A33-BD573A0EBD98}"/>
              </a:ext>
            </a:extLst>
          </p:cNvPr>
          <p:cNvGrpSpPr/>
          <p:nvPr/>
        </p:nvGrpSpPr>
        <p:grpSpPr>
          <a:xfrm>
            <a:off x="6128673" y="4805247"/>
            <a:ext cx="986760" cy="342000"/>
            <a:chOff x="6128673" y="4805247"/>
            <a:chExt cx="98676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3760BA-0480-456A-8484-4DA77344C2D7}"/>
                    </a:ext>
                  </a:extLst>
                </p14:cNvPr>
                <p14:cNvContentPartPr/>
                <p14:nvPr/>
              </p14:nvContentPartPr>
              <p14:xfrm>
                <a:off x="6128673" y="4848807"/>
                <a:ext cx="167400" cy="7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3760BA-0480-456A-8484-4DA77344C2D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10673" y="4830807"/>
                  <a:ext cx="203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566DED2-A5F0-411C-AB06-A57D57CF194B}"/>
                    </a:ext>
                  </a:extLst>
                </p14:cNvPr>
                <p14:cNvContentPartPr/>
                <p14:nvPr/>
              </p14:nvContentPartPr>
              <p14:xfrm>
                <a:off x="6211473" y="4843047"/>
                <a:ext cx="17640" cy="22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566DED2-A5F0-411C-AB06-A57D57CF194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93833" y="4825047"/>
                  <a:ext cx="53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C7E89E-03B0-4258-86A0-96751EC84935}"/>
                    </a:ext>
                  </a:extLst>
                </p14:cNvPr>
                <p14:cNvContentPartPr/>
                <p14:nvPr/>
              </p14:nvContentPartPr>
              <p14:xfrm>
                <a:off x="6350793" y="4943127"/>
                <a:ext cx="2520" cy="1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C7E89E-03B0-4258-86A0-96751EC849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32793" y="4925127"/>
                  <a:ext cx="38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E7BAC1-47C7-4983-91DF-19AD103B9B3A}"/>
                    </a:ext>
                  </a:extLst>
                </p14:cNvPr>
                <p14:cNvContentPartPr/>
                <p14:nvPr/>
              </p14:nvContentPartPr>
              <p14:xfrm>
                <a:off x="6383553" y="4812447"/>
                <a:ext cx="5760" cy="3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E7BAC1-47C7-4983-91DF-19AD103B9B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65913" y="4794807"/>
                  <a:ext cx="414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CA06B2-F8E8-4DEC-BDB7-D00DCC4D5943}"/>
                    </a:ext>
                  </a:extLst>
                </p14:cNvPr>
                <p14:cNvContentPartPr/>
                <p14:nvPr/>
              </p14:nvContentPartPr>
              <p14:xfrm>
                <a:off x="6464553" y="4893087"/>
                <a:ext cx="202680" cy="115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ACA06B2-F8E8-4DEC-BDB7-D00DCC4D59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46913" y="4875447"/>
                  <a:ext cx="238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8E86F5-E2DB-4AD7-BE4F-099574BC38A3}"/>
                    </a:ext>
                  </a:extLst>
                </p14:cNvPr>
                <p14:cNvContentPartPr/>
                <p14:nvPr/>
              </p14:nvContentPartPr>
              <p14:xfrm>
                <a:off x="6765873" y="4887327"/>
                <a:ext cx="360" cy="134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8E86F5-E2DB-4AD7-BE4F-099574BC38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48233" y="4869687"/>
                  <a:ext cx="36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13D1EB-A509-415E-B8DB-8B6F3F6F645A}"/>
                    </a:ext>
                  </a:extLst>
                </p14:cNvPr>
                <p14:cNvContentPartPr/>
                <p14:nvPr/>
              </p14:nvContentPartPr>
              <p14:xfrm>
                <a:off x="6755073" y="4805247"/>
                <a:ext cx="8280" cy="33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13D1EB-A509-415E-B8DB-8B6F3F6F645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37073" y="4787247"/>
                  <a:ext cx="43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D95C854-2A04-46CC-ABF6-7E098352ED0B}"/>
                    </a:ext>
                  </a:extLst>
                </p14:cNvPr>
                <p14:cNvContentPartPr/>
                <p14:nvPr/>
              </p14:nvContentPartPr>
              <p14:xfrm>
                <a:off x="6832473" y="4920807"/>
                <a:ext cx="111960" cy="117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D95C854-2A04-46CC-ABF6-7E098352ED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14473" y="4903167"/>
                  <a:ext cx="147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B611B6-EF46-4A38-A842-22BAD00372C1}"/>
                    </a:ext>
                  </a:extLst>
                </p14:cNvPr>
                <p14:cNvContentPartPr/>
                <p14:nvPr/>
              </p14:nvContentPartPr>
              <p14:xfrm>
                <a:off x="7025793" y="4931967"/>
                <a:ext cx="89640" cy="215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B611B6-EF46-4A38-A842-22BAD00372C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08153" y="4913967"/>
                  <a:ext cx="125280" cy="25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F2CDEA8-7601-4722-92A1-85CB263FF194}"/>
              </a:ext>
            </a:extLst>
          </p:cNvPr>
          <p:cNvGrpSpPr/>
          <p:nvPr/>
        </p:nvGrpSpPr>
        <p:grpSpPr>
          <a:xfrm>
            <a:off x="7303353" y="4848807"/>
            <a:ext cx="1451160" cy="279720"/>
            <a:chOff x="7303353" y="4848807"/>
            <a:chExt cx="145116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C3C65F-5905-4EE4-8276-81DA37926A59}"/>
                    </a:ext>
                  </a:extLst>
                </p14:cNvPr>
                <p14:cNvContentPartPr/>
                <p14:nvPr/>
              </p14:nvContentPartPr>
              <p14:xfrm>
                <a:off x="7303353" y="4912527"/>
                <a:ext cx="169200" cy="20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C3C65F-5905-4EE4-8276-81DA37926A5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85353" y="4894887"/>
                  <a:ext cx="204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BB7266-B5A6-4712-A752-8D40312B81A9}"/>
                    </a:ext>
                  </a:extLst>
                </p14:cNvPr>
                <p14:cNvContentPartPr/>
                <p14:nvPr/>
              </p14:nvContentPartPr>
              <p14:xfrm>
                <a:off x="7530513" y="4943127"/>
                <a:ext cx="128880" cy="9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BB7266-B5A6-4712-A752-8D40312B81A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512873" y="4925127"/>
                  <a:ext cx="164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DABB97-A75F-416A-84E4-EA3459E742F6}"/>
                    </a:ext>
                  </a:extLst>
                </p14:cNvPr>
                <p14:cNvContentPartPr/>
                <p14:nvPr/>
              </p14:nvContentPartPr>
              <p14:xfrm>
                <a:off x="7713393" y="4955367"/>
                <a:ext cx="96480" cy="110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DABB97-A75F-416A-84E4-EA3459E742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95393" y="4937367"/>
                  <a:ext cx="132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B739AE4-1FD5-4607-94A4-9F9462379E49}"/>
                    </a:ext>
                  </a:extLst>
                </p14:cNvPr>
                <p14:cNvContentPartPr/>
                <p14:nvPr/>
              </p14:nvContentPartPr>
              <p14:xfrm>
                <a:off x="7881513" y="4848807"/>
                <a:ext cx="158400" cy="27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B739AE4-1FD5-4607-94A4-9F9462379E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63513" y="4830807"/>
                  <a:ext cx="194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CF25007-6270-4408-A4CC-2E336C6101D8}"/>
                    </a:ext>
                  </a:extLst>
                </p14:cNvPr>
                <p14:cNvContentPartPr/>
                <p14:nvPr/>
              </p14:nvContentPartPr>
              <p14:xfrm>
                <a:off x="8129553" y="4887327"/>
                <a:ext cx="11880" cy="20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CF25007-6270-4408-A4CC-2E336C6101D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11553" y="4869687"/>
                  <a:ext cx="47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692F84-399B-4112-BFF0-0AE40378C3C9}"/>
                    </a:ext>
                  </a:extLst>
                </p14:cNvPr>
                <p14:cNvContentPartPr/>
                <p14:nvPr/>
              </p14:nvContentPartPr>
              <p14:xfrm>
                <a:off x="8223873" y="4970127"/>
                <a:ext cx="120600" cy="131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692F84-399B-4112-BFF0-0AE40378C3C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05873" y="4952487"/>
                  <a:ext cx="1562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806A3F-2C41-4397-A7B6-ABD1744903EC}"/>
                    </a:ext>
                  </a:extLst>
                </p14:cNvPr>
                <p14:cNvContentPartPr/>
                <p14:nvPr/>
              </p14:nvContentPartPr>
              <p14:xfrm>
                <a:off x="8411793" y="4965087"/>
                <a:ext cx="124200" cy="163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806A3F-2C41-4397-A7B6-ABD1744903E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93793" y="4947087"/>
                  <a:ext cx="159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85840F-846E-41A6-AAC2-CDE58D0587DF}"/>
                    </a:ext>
                  </a:extLst>
                </p14:cNvPr>
                <p14:cNvContentPartPr/>
                <p14:nvPr/>
              </p14:nvContentPartPr>
              <p14:xfrm>
                <a:off x="8610873" y="4959687"/>
                <a:ext cx="95400" cy="121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85840F-846E-41A6-AAC2-CDE58D0587D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93233" y="4942047"/>
                  <a:ext cx="131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DAFF3E-F4D5-4AD5-866A-1AC238791FF6}"/>
                    </a:ext>
                  </a:extLst>
                </p14:cNvPr>
                <p14:cNvContentPartPr/>
                <p14:nvPr/>
              </p14:nvContentPartPr>
              <p14:xfrm>
                <a:off x="8661633" y="4943127"/>
                <a:ext cx="87120" cy="16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DAFF3E-F4D5-4AD5-866A-1AC238791F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43633" y="4925127"/>
                  <a:ext cx="1227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BCC0749-6AB4-4C5E-B6F6-CF181C75EBC9}"/>
                    </a:ext>
                  </a:extLst>
                </p14:cNvPr>
                <p14:cNvContentPartPr/>
                <p14:nvPr/>
              </p14:nvContentPartPr>
              <p14:xfrm>
                <a:off x="8744793" y="5105487"/>
                <a:ext cx="9720" cy="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BCC0749-6AB4-4C5E-B6F6-CF181C75EBC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26793" y="5087487"/>
                  <a:ext cx="45360" cy="3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2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HDL_ASM_mod5Counter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3000" y="228354"/>
            <a:ext cx="7529000" cy="6324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3037487"/>
            <a:ext cx="387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variable is used before assigned a value</a:t>
            </a:r>
          </a:p>
          <a:p>
            <a:r>
              <a:rPr lang="en-US" dirty="0">
                <a:solidFill>
                  <a:srgbClr val="00B050"/>
                </a:solidFill>
              </a:rPr>
              <a:t>	so it makes a FF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590306" y="3230575"/>
            <a:ext cx="448294" cy="13007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38803" y="5334000"/>
            <a:ext cx="451502" cy="1608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6942" y="5045079"/>
            <a:ext cx="508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variable is local to process, so do this INSIDE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F7F9F-7D87-404E-8403-3BC03942F8DE}"/>
              </a:ext>
            </a:extLst>
          </p:cNvPr>
          <p:cNvSpPr txBox="1"/>
          <p:nvPr/>
        </p:nvSpPr>
        <p:spPr>
          <a:xfrm>
            <a:off x="4495800" y="1295027"/>
            <a:ext cx="3468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Not a good reason to use a</a:t>
            </a:r>
          </a:p>
          <a:p>
            <a:r>
              <a:rPr lang="en-US" dirty="0">
                <a:solidFill>
                  <a:srgbClr val="00B050"/>
                </a:solidFill>
              </a:rPr>
              <a:t> variable since used it to make</a:t>
            </a:r>
          </a:p>
          <a:p>
            <a:r>
              <a:rPr lang="en-US" dirty="0">
                <a:solidFill>
                  <a:srgbClr val="00B050"/>
                </a:solidFill>
              </a:rPr>
              <a:t>a FF.  Should use a signal for the FF.</a:t>
            </a:r>
          </a:p>
        </p:txBody>
      </p:sp>
    </p:spTree>
    <p:extLst>
      <p:ext uri="{BB962C8B-B14F-4D97-AF65-F5344CB8AC3E}">
        <p14:creationId xmlns:p14="http://schemas.microsoft.com/office/powerpoint/2010/main" val="121907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9" y="0"/>
            <a:ext cx="7424351" cy="4356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4153771"/>
            <a:ext cx="5181599" cy="2675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1912" y="152400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 Ch. 4 p. 77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53165" y="530680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  (uses =&gt;)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75C7D-7DC1-416F-9955-528CD5B78226}"/>
              </a:ext>
            </a:extLst>
          </p:cNvPr>
          <p:cNvSpPr/>
          <p:nvPr/>
        </p:nvSpPr>
        <p:spPr>
          <a:xfrm>
            <a:off x="348049" y="457200"/>
            <a:ext cx="7348151" cy="122408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4F7238-351E-4288-B075-69927138019E}"/>
                  </a:ext>
                </a:extLst>
              </p14:cNvPr>
              <p14:cNvContentPartPr/>
              <p14:nvPr/>
            </p14:nvContentPartPr>
            <p14:xfrm>
              <a:off x="440293" y="1530928"/>
              <a:ext cx="3017160" cy="5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4F7238-351E-4288-B075-6992713801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293" y="1422928"/>
                <a:ext cx="31248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1D88A4-905B-4242-8024-DD187FF624DB}"/>
                  </a:ext>
                </a:extLst>
              </p14:cNvPr>
              <p14:cNvContentPartPr/>
              <p14:nvPr/>
            </p14:nvContentPartPr>
            <p14:xfrm>
              <a:off x="498973" y="493768"/>
              <a:ext cx="7201800" cy="12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1D88A4-905B-4242-8024-DD187FF624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973" y="385768"/>
                <a:ext cx="73094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802738-893B-4040-8929-A4C329FB198C}"/>
                  </a:ext>
                </a:extLst>
              </p14:cNvPr>
              <p14:cNvContentPartPr/>
              <p14:nvPr/>
            </p14:nvContentPartPr>
            <p14:xfrm>
              <a:off x="2176573" y="3330208"/>
              <a:ext cx="3134160" cy="54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802738-893B-4040-8929-A4C329FB19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2573" y="3222568"/>
                <a:ext cx="32418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DF0DA8-7545-4CF0-952B-657F3BE4A619}"/>
                  </a:ext>
                </a:extLst>
              </p14:cNvPr>
              <p14:cNvContentPartPr/>
              <p14:nvPr/>
            </p14:nvContentPartPr>
            <p14:xfrm>
              <a:off x="2323453" y="3590848"/>
              <a:ext cx="3068640" cy="5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DF0DA8-7545-4CF0-952B-657F3BE4A6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69813" y="3483208"/>
                <a:ext cx="31762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825572-13E4-43EE-89B3-006E0DAFA162}"/>
                  </a:ext>
                </a:extLst>
              </p14:cNvPr>
              <p14:cNvContentPartPr/>
              <p14:nvPr/>
            </p14:nvContentPartPr>
            <p14:xfrm>
              <a:off x="2457373" y="5448808"/>
              <a:ext cx="1286640" cy="7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825572-13E4-43EE-89B3-006E0DAFA1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3733" y="5340808"/>
                <a:ext cx="1394280" cy="286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42E2BA4-7812-40EF-B539-384F034F0A64}"/>
              </a:ext>
            </a:extLst>
          </p:cNvPr>
          <p:cNvSpPr txBox="1"/>
          <p:nvPr/>
        </p:nvSpPr>
        <p:spPr>
          <a:xfrm>
            <a:off x="3457453" y="5921821"/>
            <a:ext cx="5005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(</a:t>
            </a:r>
            <a:r>
              <a:rPr lang="en-US" b="1" dirty="0">
                <a:solidFill>
                  <a:srgbClr val="00B050"/>
                </a:solidFill>
              </a:rPr>
              <a:t>others =&gt; ‘0’) </a:t>
            </a:r>
            <a:r>
              <a:rPr lang="en-US" dirty="0">
                <a:solidFill>
                  <a:srgbClr val="00B050"/>
                </a:solidFill>
              </a:rPr>
              <a:t>means “00000…”, </a:t>
            </a:r>
          </a:p>
          <a:p>
            <a:r>
              <a:rPr lang="en-US" dirty="0">
                <a:solidFill>
                  <a:srgbClr val="00B050"/>
                </a:solidFill>
              </a:rPr>
              <a:t>a variable number of zeroes, which is needed when</a:t>
            </a:r>
          </a:p>
          <a:p>
            <a:r>
              <a:rPr lang="en-US" dirty="0">
                <a:solidFill>
                  <a:srgbClr val="00B050"/>
                </a:solidFill>
              </a:rPr>
              <a:t>the signal is defined using a generic number of bits.</a:t>
            </a:r>
          </a:p>
        </p:txBody>
      </p:sp>
    </p:spTree>
    <p:extLst>
      <p:ext uri="{BB962C8B-B14F-4D97-AF65-F5344CB8AC3E}">
        <p14:creationId xmlns:p14="http://schemas.microsoft.com/office/powerpoint/2010/main" val="1477065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10" y="0"/>
            <a:ext cx="8109856" cy="678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30612" y="43934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 Ch. 4 p. 78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8200" y="5181600"/>
            <a:ext cx="42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Don’t need read pin: data always on output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27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C321DC-2643-43B9-9B4D-7C60A4950E2D}"/>
              </a:ext>
            </a:extLst>
          </p:cNvPr>
          <p:cNvSpPr/>
          <p:nvPr/>
        </p:nvSpPr>
        <p:spPr>
          <a:xfrm>
            <a:off x="562634" y="457200"/>
            <a:ext cx="8018732" cy="114300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5BE8CA-6C4D-481A-8D7F-5BD6A0FFB02A}"/>
                  </a:ext>
                </a:extLst>
              </p14:cNvPr>
              <p14:cNvContentPartPr/>
              <p14:nvPr/>
            </p14:nvContentPartPr>
            <p14:xfrm>
              <a:off x="2187610" y="205200"/>
              <a:ext cx="305640" cy="1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5BE8CA-6C4D-481A-8D7F-5BD6A0FFB0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3970" y="97200"/>
                <a:ext cx="4132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1B47F0-8AD9-4A02-822A-09777D45352D}"/>
                  </a:ext>
                </a:extLst>
              </p14:cNvPr>
              <p14:cNvContentPartPr/>
              <p14:nvPr/>
            </p14:nvContentPartPr>
            <p14:xfrm>
              <a:off x="2196970" y="134640"/>
              <a:ext cx="375120" cy="42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1B47F0-8AD9-4A02-822A-09777D4535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2970" y="27000"/>
                <a:ext cx="4827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B21B57-1A80-4A5F-9502-A241E74785BD}"/>
                  </a:ext>
                </a:extLst>
              </p14:cNvPr>
              <p14:cNvContentPartPr/>
              <p14:nvPr/>
            </p14:nvContentPartPr>
            <p14:xfrm>
              <a:off x="2215330" y="601200"/>
              <a:ext cx="1800720" cy="52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B21B57-1A80-4A5F-9502-A241E74785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1690" y="493200"/>
                <a:ext cx="19083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C7036A-4F60-4701-89AC-3AEC73959D85}"/>
                  </a:ext>
                </a:extLst>
              </p14:cNvPr>
              <p14:cNvContentPartPr/>
              <p14:nvPr/>
            </p14:nvContentPartPr>
            <p14:xfrm>
              <a:off x="4580890" y="662040"/>
              <a:ext cx="1195560" cy="23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C7036A-4F60-4701-89AC-3AEC73959D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27250" y="554400"/>
                <a:ext cx="13032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3A7CF9-2F76-4B90-AD12-E4F358DDA6C5}"/>
                  </a:ext>
                </a:extLst>
              </p14:cNvPr>
              <p14:cNvContentPartPr/>
              <p14:nvPr/>
            </p14:nvContentPartPr>
            <p14:xfrm>
              <a:off x="6241930" y="643680"/>
              <a:ext cx="2158560" cy="5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3A7CF9-2F76-4B90-AD12-E4F358DDA6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87930" y="535680"/>
                <a:ext cx="22662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5C844A-010D-4AF2-8443-61C3B2E56696}"/>
                  </a:ext>
                </a:extLst>
              </p14:cNvPr>
              <p14:cNvContentPartPr/>
              <p14:nvPr/>
            </p14:nvContentPartPr>
            <p14:xfrm>
              <a:off x="2817610" y="913320"/>
              <a:ext cx="584280" cy="2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5C844A-010D-4AF2-8443-61C3B2E566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63970" y="805680"/>
                <a:ext cx="6919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63DB99-8CEB-4C10-98AB-D2F11DD5603D}"/>
                  </a:ext>
                </a:extLst>
              </p14:cNvPr>
              <p14:cNvContentPartPr/>
              <p14:nvPr/>
            </p14:nvContentPartPr>
            <p14:xfrm>
              <a:off x="592090" y="1170000"/>
              <a:ext cx="666360" cy="38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63DB99-8CEB-4C10-98AB-D2F11DD560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8090" y="1062000"/>
                <a:ext cx="7740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4B38AB7-156A-4B16-81CB-E39546B46446}"/>
                  </a:ext>
                </a:extLst>
              </p14:cNvPr>
              <p14:cNvContentPartPr/>
              <p14:nvPr/>
            </p14:nvContentPartPr>
            <p14:xfrm>
              <a:off x="3974290" y="1447560"/>
              <a:ext cx="178560" cy="8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4B38AB7-156A-4B16-81CB-E39546B464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20650" y="1339920"/>
                <a:ext cx="2862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2D13C9-0ADD-4A59-99D5-B304997242DB}"/>
                  </a:ext>
                </a:extLst>
              </p14:cNvPr>
              <p14:cNvContentPartPr/>
              <p14:nvPr/>
            </p14:nvContentPartPr>
            <p14:xfrm>
              <a:off x="4114690" y="1348200"/>
              <a:ext cx="105840" cy="9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2D13C9-0ADD-4A59-99D5-B304997242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60690" y="1240200"/>
                <a:ext cx="213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D4CBFB9-FC00-4BD0-A31B-5E2EA8DFE581}"/>
                  </a:ext>
                </a:extLst>
              </p14:cNvPr>
              <p14:cNvContentPartPr/>
              <p14:nvPr/>
            </p14:nvContentPartPr>
            <p14:xfrm>
              <a:off x="4296490" y="1407960"/>
              <a:ext cx="1531080" cy="62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D4CBFB9-FC00-4BD0-A31B-5E2EA8DFE58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42850" y="1299960"/>
                <a:ext cx="16387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CBA27B-07E6-4830-B331-AEF6E79371D3}"/>
                  </a:ext>
                </a:extLst>
              </p14:cNvPr>
              <p14:cNvContentPartPr/>
              <p14:nvPr/>
            </p14:nvContentPartPr>
            <p14:xfrm>
              <a:off x="4273090" y="1711800"/>
              <a:ext cx="132840" cy="18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CBA27B-07E6-4830-B331-AEF6E79371D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19450" y="1603800"/>
                <a:ext cx="2404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7338CF2-3547-4090-AE83-8FA0FF3E13B6}"/>
                  </a:ext>
                </a:extLst>
              </p14:cNvPr>
              <p14:cNvContentPartPr/>
              <p14:nvPr/>
            </p14:nvContentPartPr>
            <p14:xfrm>
              <a:off x="6409690" y="1688400"/>
              <a:ext cx="1985040" cy="76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7338CF2-3547-4090-AE83-8FA0FF3E13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56050" y="1580760"/>
                <a:ext cx="20926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9134615-8008-4AC9-8687-5F2F0EDFB00E}"/>
                  </a:ext>
                </a:extLst>
              </p14:cNvPr>
              <p14:cNvContentPartPr/>
              <p14:nvPr/>
            </p14:nvContentPartPr>
            <p14:xfrm>
              <a:off x="5616970" y="1968120"/>
              <a:ext cx="9000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9134615-8008-4AC9-8687-5F2F0EDFB0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62970" y="1860480"/>
                <a:ext cx="197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6279DBC-4E19-49F4-8052-9CE2E2F8ED97}"/>
                  </a:ext>
                </a:extLst>
              </p14:cNvPr>
              <p14:cNvContentPartPr/>
              <p14:nvPr/>
            </p14:nvContentPartPr>
            <p14:xfrm>
              <a:off x="7589770" y="1949400"/>
              <a:ext cx="830160" cy="51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6279DBC-4E19-49F4-8052-9CE2E2F8ED9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36130" y="1841760"/>
                <a:ext cx="9378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97BAF32-F58E-45BB-8F93-AD6B0BDC84AB}"/>
                  </a:ext>
                </a:extLst>
              </p14:cNvPr>
              <p14:cNvContentPartPr/>
              <p14:nvPr/>
            </p14:nvContentPartPr>
            <p14:xfrm>
              <a:off x="620170" y="2187360"/>
              <a:ext cx="1126440" cy="57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97BAF32-F58E-45BB-8F93-AD6B0BDC84A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6170" y="2079360"/>
                <a:ext cx="12340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2A2D16-0F1A-4803-B060-AB0F8BA1BD7A}"/>
                  </a:ext>
                </a:extLst>
              </p14:cNvPr>
              <p14:cNvContentPartPr/>
              <p14:nvPr/>
            </p14:nvContentPartPr>
            <p14:xfrm>
              <a:off x="1333690" y="3932280"/>
              <a:ext cx="804960" cy="33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2A2D16-0F1A-4803-B060-AB0F8BA1BD7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80050" y="3824640"/>
                <a:ext cx="9126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604C8BA-2D98-4111-B226-A0CFE04A96B7}"/>
                  </a:ext>
                </a:extLst>
              </p14:cNvPr>
              <p14:cNvContentPartPr/>
              <p14:nvPr/>
            </p14:nvContentPartPr>
            <p14:xfrm>
              <a:off x="909250" y="3502800"/>
              <a:ext cx="3087720" cy="47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604C8BA-2D98-4111-B226-A0CFE04A96B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55610" y="3394800"/>
                <a:ext cx="3195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DB847DD-1805-419B-B328-31148DF3C975}"/>
                  </a:ext>
                </a:extLst>
              </p14:cNvPr>
              <p14:cNvContentPartPr/>
              <p14:nvPr/>
            </p14:nvContentPartPr>
            <p14:xfrm>
              <a:off x="1660570" y="6124680"/>
              <a:ext cx="1319040" cy="10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DB847DD-1805-419B-B328-31148DF3C97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06570" y="6017040"/>
                <a:ext cx="14266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19831FC-D482-4FE2-BD0D-B97D3D4D95B9}"/>
                  </a:ext>
                </a:extLst>
              </p14:cNvPr>
              <p14:cNvContentPartPr/>
              <p14:nvPr/>
            </p14:nvContentPartPr>
            <p14:xfrm>
              <a:off x="6843490" y="661680"/>
              <a:ext cx="430920" cy="43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19831FC-D482-4FE2-BD0D-B97D3D4D95B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789850" y="554040"/>
                <a:ext cx="538560" cy="2592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B877799-9E57-4F95-A9BB-E507C0AE2884}"/>
              </a:ext>
            </a:extLst>
          </p:cNvPr>
          <p:cNvSpPr txBox="1"/>
          <p:nvPr/>
        </p:nvSpPr>
        <p:spPr>
          <a:xfrm>
            <a:off x="6204835" y="2151101"/>
            <a:ext cx="2189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Similar to static RAM,</a:t>
            </a:r>
          </a:p>
          <a:p>
            <a:r>
              <a:rPr lang="en-US" dirty="0">
                <a:solidFill>
                  <a:srgbClr val="00B050"/>
                </a:solidFill>
              </a:rPr>
              <a:t>but no read pin.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7363293-6BB2-4574-8C8F-BFB381565D3C}"/>
                  </a:ext>
                </a:extLst>
              </p14:cNvPr>
              <p14:cNvContentPartPr/>
              <p14:nvPr/>
            </p14:nvContentPartPr>
            <p14:xfrm>
              <a:off x="3921463" y="4189545"/>
              <a:ext cx="1625760" cy="34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7363293-6BB2-4574-8C8F-BFB381565D3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67823" y="4081545"/>
                <a:ext cx="1733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7FC0E35-3431-4EFC-87AB-F4EEA1EEDE64}"/>
                  </a:ext>
                </a:extLst>
              </p14:cNvPr>
              <p14:cNvContentPartPr/>
              <p14:nvPr/>
            </p14:nvContentPartPr>
            <p14:xfrm>
              <a:off x="3908863" y="4428585"/>
              <a:ext cx="2615400" cy="79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7FC0E35-3431-4EFC-87AB-F4EEA1EEDE6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854863" y="4320945"/>
                <a:ext cx="27230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7C230B2-EB45-4A78-9D0D-EA7B1EAEB821}"/>
                  </a:ext>
                </a:extLst>
              </p14:cNvPr>
              <p14:cNvContentPartPr/>
              <p14:nvPr/>
            </p14:nvContentPartPr>
            <p14:xfrm>
              <a:off x="3162223" y="4211505"/>
              <a:ext cx="83160" cy="3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7C230B2-EB45-4A78-9D0D-EA7B1EAEB8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08223" y="4103505"/>
                <a:ext cx="1908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1B65C4C-5780-426E-8FCE-7927AFCC4EC9}"/>
                  </a:ext>
                </a:extLst>
              </p14:cNvPr>
              <p14:cNvContentPartPr/>
              <p14:nvPr/>
            </p14:nvContentPartPr>
            <p14:xfrm>
              <a:off x="3162223" y="4445865"/>
              <a:ext cx="10548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1B65C4C-5780-426E-8FCE-7927AFCC4EC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08223" y="4337865"/>
                <a:ext cx="213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5D17F0-2BD5-4921-AE4A-1910B8EF6F74}"/>
                  </a:ext>
                </a:extLst>
              </p14:cNvPr>
              <p14:cNvContentPartPr/>
              <p14:nvPr/>
            </p14:nvContentPartPr>
            <p14:xfrm>
              <a:off x="1660663" y="4193865"/>
              <a:ext cx="95040" cy="13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5D17F0-2BD5-4921-AE4A-1910B8EF6F7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07023" y="4086225"/>
                <a:ext cx="2026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B28A51-D40D-4DF1-A4E9-E974B492C059}"/>
                  </a:ext>
                </a:extLst>
              </p14:cNvPr>
              <p14:cNvContentPartPr/>
              <p14:nvPr/>
            </p14:nvContentPartPr>
            <p14:xfrm>
              <a:off x="1664623" y="4453785"/>
              <a:ext cx="99360" cy="9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B28A51-D40D-4DF1-A4E9-E974B492C05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10983" y="4345785"/>
                <a:ext cx="207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A1F76E1-F1A4-44BF-98B6-8160BEB18D1A}"/>
                  </a:ext>
                </a:extLst>
              </p14:cNvPr>
              <p14:cNvContentPartPr/>
              <p14:nvPr/>
            </p14:nvContentPartPr>
            <p14:xfrm>
              <a:off x="5255623" y="5850585"/>
              <a:ext cx="321480" cy="33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A1F76E1-F1A4-44BF-98B6-8160BEB18D1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201623" y="5742945"/>
                <a:ext cx="4291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154AAF6-6477-4783-9BD8-FD907306C92D}"/>
                  </a:ext>
                </a:extLst>
              </p14:cNvPr>
              <p14:cNvContentPartPr/>
              <p14:nvPr/>
            </p14:nvContentPartPr>
            <p14:xfrm>
              <a:off x="5376943" y="6127785"/>
              <a:ext cx="352440" cy="9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154AAF6-6477-4783-9BD8-FD907306C92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22943" y="6019785"/>
                <a:ext cx="4600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5E8ECD5-CD1F-4FA6-802D-8AC77831E834}"/>
                  </a:ext>
                </a:extLst>
              </p14:cNvPr>
              <p14:cNvContentPartPr/>
              <p14:nvPr/>
            </p14:nvContentPartPr>
            <p14:xfrm>
              <a:off x="6253543" y="5607225"/>
              <a:ext cx="369360" cy="34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5E8ECD5-CD1F-4FA6-802D-8AC77831E83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199543" y="5499585"/>
                <a:ext cx="4770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2F2592-0329-40ED-B0E4-21C5E517CECF}"/>
                  </a:ext>
                </a:extLst>
              </p14:cNvPr>
              <p14:cNvContentPartPr/>
              <p14:nvPr/>
            </p14:nvContentPartPr>
            <p14:xfrm>
              <a:off x="2275422" y="1953934"/>
              <a:ext cx="2460960" cy="60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2F2592-0329-40ED-B0E4-21C5E517CEC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221422" y="1846294"/>
                <a:ext cx="2568600" cy="27648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F90D491-168A-418C-A04E-6C497F8DBA68}"/>
              </a:ext>
            </a:extLst>
          </p:cNvPr>
          <p:cNvSpPr txBox="1"/>
          <p:nvPr/>
        </p:nvSpPr>
        <p:spPr>
          <a:xfrm>
            <a:off x="5604407" y="2863825"/>
            <a:ext cx="32563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Need numeric for conversions</a:t>
            </a:r>
          </a:p>
          <a:p>
            <a:r>
              <a:rPr lang="en-US" dirty="0">
                <a:solidFill>
                  <a:srgbClr val="00B050"/>
                </a:solidFill>
              </a:rPr>
              <a:t>between </a:t>
            </a:r>
            <a:r>
              <a:rPr lang="en-US" dirty="0" err="1">
                <a:solidFill>
                  <a:srgbClr val="00B050"/>
                </a:solidFill>
              </a:rPr>
              <a:t>std_logic</a:t>
            </a:r>
            <a:r>
              <a:rPr lang="en-US" dirty="0">
                <a:solidFill>
                  <a:srgbClr val="00B050"/>
                </a:solidFill>
              </a:rPr>
              <a:t> pins and integers.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8E5487C-8571-487E-92EB-D69D565016CB}"/>
                  </a:ext>
                </a:extLst>
              </p14:cNvPr>
              <p14:cNvContentPartPr/>
              <p14:nvPr/>
            </p14:nvContentPartPr>
            <p14:xfrm>
              <a:off x="4178382" y="3053734"/>
              <a:ext cx="1438588" cy="564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8E5487C-8571-487E-92EB-D69D565016C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74062" y="3049414"/>
                <a:ext cx="1447228" cy="57348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BA1CF281-7502-4686-B52E-6B84E9D3FE49}"/>
              </a:ext>
            </a:extLst>
          </p:cNvPr>
          <p:cNvSpPr/>
          <p:nvPr/>
        </p:nvSpPr>
        <p:spPr>
          <a:xfrm>
            <a:off x="6843490" y="3550680"/>
            <a:ext cx="1737876" cy="133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2F5E245-779A-4508-9500-4FBBF4962463}"/>
              </a:ext>
            </a:extLst>
          </p:cNvPr>
          <p:cNvCxnSpPr>
            <a:cxnSpLocks/>
          </p:cNvCxnSpPr>
          <p:nvPr/>
        </p:nvCxnSpPr>
        <p:spPr>
          <a:xfrm>
            <a:off x="6840995" y="3886200"/>
            <a:ext cx="17295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8739C0-9662-4A3E-B8D5-9ADF0124B098}"/>
              </a:ext>
            </a:extLst>
          </p:cNvPr>
          <p:cNvCxnSpPr>
            <a:cxnSpLocks/>
          </p:cNvCxnSpPr>
          <p:nvPr/>
        </p:nvCxnSpPr>
        <p:spPr>
          <a:xfrm>
            <a:off x="6840995" y="4215465"/>
            <a:ext cx="17295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F2913BC-E08D-4F72-890C-15D2F6170CE2}"/>
              </a:ext>
            </a:extLst>
          </p:cNvPr>
          <p:cNvCxnSpPr>
            <a:cxnSpLocks/>
          </p:cNvCxnSpPr>
          <p:nvPr/>
        </p:nvCxnSpPr>
        <p:spPr>
          <a:xfrm>
            <a:off x="6840995" y="4572000"/>
            <a:ext cx="172959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547CF17-B079-4383-878E-7AC027E36117}"/>
              </a:ext>
            </a:extLst>
          </p:cNvPr>
          <p:cNvSpPr txBox="1"/>
          <p:nvPr/>
        </p:nvSpPr>
        <p:spPr>
          <a:xfrm>
            <a:off x="7355830" y="3524434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8-bit reg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8CEAB0-B7CB-49F4-84F7-9CADEE1BCCD0}"/>
              </a:ext>
            </a:extLst>
          </p:cNvPr>
          <p:cNvSpPr txBox="1"/>
          <p:nvPr/>
        </p:nvSpPr>
        <p:spPr>
          <a:xfrm>
            <a:off x="7355830" y="3853548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8-bit reg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DD2B0D-6D15-48E5-80ED-5920392B2230}"/>
              </a:ext>
            </a:extLst>
          </p:cNvPr>
          <p:cNvSpPr txBox="1"/>
          <p:nvPr/>
        </p:nvSpPr>
        <p:spPr>
          <a:xfrm>
            <a:off x="7364416" y="4200525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8-bit reg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16F114-5052-4569-9393-C0CE6BE90E62}"/>
              </a:ext>
            </a:extLst>
          </p:cNvPr>
          <p:cNvSpPr txBox="1"/>
          <p:nvPr/>
        </p:nvSpPr>
        <p:spPr>
          <a:xfrm>
            <a:off x="7361207" y="4527574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8-bit reg</a:t>
            </a:r>
          </a:p>
        </p:txBody>
      </p:sp>
    </p:spTree>
    <p:extLst>
      <p:ext uri="{BB962C8B-B14F-4D97-AF65-F5344CB8AC3E}">
        <p14:creationId xmlns:p14="http://schemas.microsoft.com/office/powerpoint/2010/main" val="211071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" y="0"/>
            <a:ext cx="827323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95600"/>
            <a:ext cx="9067800" cy="278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0" y="893802"/>
            <a:ext cx="180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array (element #)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1518150"/>
            <a:ext cx="84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integer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7697580" y="1186934"/>
            <a:ext cx="76200" cy="4132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743010" y="1186934"/>
            <a:ext cx="142886" cy="4132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0560" y="1540212"/>
            <a:ext cx="157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StdLogicVector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33151" y="4559915"/>
            <a:ext cx="585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ALWAYS output the data from the read address (no read pin)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9D53C44-995D-4D22-A32E-5AA749A8C020}"/>
                  </a:ext>
                </a:extLst>
              </p14:cNvPr>
              <p14:cNvContentPartPr/>
              <p14:nvPr/>
            </p14:nvContentPartPr>
            <p14:xfrm>
              <a:off x="4249947" y="698760"/>
              <a:ext cx="690840" cy="24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9D53C44-995D-4D22-A32E-5AA749A8C0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5947" y="590760"/>
                <a:ext cx="7984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B37D695-2334-4DC1-9CAD-1AFD8B5D7175}"/>
                  </a:ext>
                </a:extLst>
              </p14:cNvPr>
              <p14:cNvContentPartPr/>
              <p14:nvPr/>
            </p14:nvContentPartPr>
            <p14:xfrm>
              <a:off x="918507" y="689760"/>
              <a:ext cx="576000" cy="46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B37D695-2334-4DC1-9CAD-1AFD8B5D71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867" y="582120"/>
                <a:ext cx="683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83D3A9-7ECC-4E84-BB8A-AE77CE1396A8}"/>
                  </a:ext>
                </a:extLst>
              </p14:cNvPr>
              <p14:cNvContentPartPr/>
              <p14:nvPr/>
            </p14:nvContentPartPr>
            <p14:xfrm>
              <a:off x="5327067" y="694440"/>
              <a:ext cx="823680" cy="2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283D3A9-7ECC-4E84-BB8A-AE77CE1396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3427" y="586800"/>
                <a:ext cx="9313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E5B21C-BABD-4ABF-90B2-0FA811335627}"/>
                  </a:ext>
                </a:extLst>
              </p14:cNvPr>
              <p14:cNvContentPartPr/>
              <p14:nvPr/>
            </p14:nvContentPartPr>
            <p14:xfrm>
              <a:off x="1697907" y="685080"/>
              <a:ext cx="1862640" cy="5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E5B21C-BABD-4ABF-90B2-0FA8113356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4267" y="577440"/>
                <a:ext cx="19702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3BA72E-558F-4FD2-8EFD-29BDB2B62DFC}"/>
                  </a:ext>
                </a:extLst>
              </p14:cNvPr>
              <p14:cNvContentPartPr/>
              <p14:nvPr/>
            </p14:nvContentPartPr>
            <p14:xfrm>
              <a:off x="3690147" y="1296000"/>
              <a:ext cx="1839240" cy="3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3BA72E-558F-4FD2-8EFD-29BDB2B62D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36147" y="1188360"/>
                <a:ext cx="194688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8796968-FDC4-481F-98AC-2120A25F2D59}"/>
              </a:ext>
            </a:extLst>
          </p:cNvPr>
          <p:cNvSpPr txBox="1"/>
          <p:nvPr/>
        </p:nvSpPr>
        <p:spPr>
          <a:xfrm>
            <a:off x="6478393" y="110573"/>
            <a:ext cx="165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4-byte memory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77A2A3-73F5-4BB1-827D-370D60F6E001}"/>
                  </a:ext>
                </a:extLst>
              </p14:cNvPr>
              <p14:cNvContentPartPr/>
              <p14:nvPr/>
            </p14:nvContentPartPr>
            <p14:xfrm>
              <a:off x="3862227" y="2668680"/>
              <a:ext cx="3362760" cy="64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77A2A3-73F5-4BB1-827D-370D60F6E0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8587" y="2561040"/>
                <a:ext cx="34704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F4A1AC4-9AF0-4205-B5CC-E0E53935493A}"/>
                  </a:ext>
                </a:extLst>
              </p14:cNvPr>
              <p14:cNvContentPartPr/>
              <p14:nvPr/>
            </p14:nvContentPartPr>
            <p14:xfrm>
              <a:off x="3988587" y="2739240"/>
              <a:ext cx="3126960" cy="37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F4A1AC4-9AF0-4205-B5CC-E0E5393549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34587" y="2631240"/>
                <a:ext cx="32346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DB16AFC-6919-418A-820E-440188722EDD}"/>
                  </a:ext>
                </a:extLst>
              </p14:cNvPr>
              <p14:cNvContentPartPr/>
              <p14:nvPr/>
            </p14:nvContentPartPr>
            <p14:xfrm>
              <a:off x="3531387" y="3647520"/>
              <a:ext cx="3907080" cy="84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DB16AFC-6919-418A-820E-440188722ED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77387" y="3539880"/>
                <a:ext cx="40147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3187C19-7FDB-406E-B70D-5E2D458562EE}"/>
                  </a:ext>
                </a:extLst>
              </p14:cNvPr>
              <p14:cNvContentPartPr/>
              <p14:nvPr/>
            </p14:nvContentPartPr>
            <p14:xfrm>
              <a:off x="3615267" y="4996440"/>
              <a:ext cx="3889440" cy="79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3187C19-7FDB-406E-B70D-5E2D458562E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61267" y="4888440"/>
                <a:ext cx="3997080" cy="2955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0433341-0B39-45EC-98B4-156227D47CAD}"/>
              </a:ext>
            </a:extLst>
          </p:cNvPr>
          <p:cNvSpPr txBox="1"/>
          <p:nvPr/>
        </p:nvSpPr>
        <p:spPr>
          <a:xfrm>
            <a:off x="5400160" y="1982952"/>
            <a:ext cx="364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Integers are used for array element #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07E45C7-6EB9-4B7E-8AA1-9EE29BBBF797}"/>
                  </a:ext>
                </a:extLst>
              </p14:cNvPr>
              <p14:cNvContentPartPr/>
              <p14:nvPr/>
            </p14:nvContentPartPr>
            <p14:xfrm>
              <a:off x="4261303" y="980363"/>
              <a:ext cx="379080" cy="25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07E45C7-6EB9-4B7E-8AA1-9EE29BBBF7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07303" y="872723"/>
                <a:ext cx="486720" cy="24156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FB3E922-F5E1-41B6-8EA5-6A28A8AC730B}"/>
              </a:ext>
            </a:extLst>
          </p:cNvPr>
          <p:cNvSpPr txBox="1"/>
          <p:nvPr/>
        </p:nvSpPr>
        <p:spPr>
          <a:xfrm>
            <a:off x="4173686" y="2322410"/>
            <a:ext cx="122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 elements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3D66D1-E9FC-4DEC-AAF3-7EB01DC9F9C7}"/>
              </a:ext>
            </a:extLst>
          </p:cNvPr>
          <p:cNvSpPr txBox="1"/>
          <p:nvPr/>
        </p:nvSpPr>
        <p:spPr>
          <a:xfrm>
            <a:off x="5492336" y="235228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8 bits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4CCFE0-E217-4FB4-AE7B-EE47709215DA}"/>
              </a:ext>
            </a:extLst>
          </p:cNvPr>
          <p:cNvSpPr txBox="1"/>
          <p:nvPr/>
        </p:nvSpPr>
        <p:spPr>
          <a:xfrm>
            <a:off x="3013171" y="5525274"/>
            <a:ext cx="180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array (element #)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B4326-EDC3-4BB2-A93F-4C897C7409A0}"/>
              </a:ext>
            </a:extLst>
          </p:cNvPr>
          <p:cNvSpPr txBox="1"/>
          <p:nvPr/>
        </p:nvSpPr>
        <p:spPr>
          <a:xfrm>
            <a:off x="3698971" y="6149622"/>
            <a:ext cx="84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integer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2E3661-1DB6-43C1-8936-2FBB76A25FD1}"/>
              </a:ext>
            </a:extLst>
          </p:cNvPr>
          <p:cNvCxnSpPr/>
          <p:nvPr/>
        </p:nvCxnSpPr>
        <p:spPr>
          <a:xfrm flipH="1" flipV="1">
            <a:off x="4081351" y="5818406"/>
            <a:ext cx="76200" cy="4132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1FA9DA-3716-4982-8144-4C6566E7F419}"/>
              </a:ext>
            </a:extLst>
          </p:cNvPr>
          <p:cNvCxnSpPr/>
          <p:nvPr/>
        </p:nvCxnSpPr>
        <p:spPr>
          <a:xfrm flipV="1">
            <a:off x="3126781" y="5818406"/>
            <a:ext cx="142886" cy="4132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3264D4D-5C48-4356-8B39-8337BB2690BE}"/>
              </a:ext>
            </a:extLst>
          </p:cNvPr>
          <p:cNvSpPr txBox="1"/>
          <p:nvPr/>
        </p:nvSpPr>
        <p:spPr>
          <a:xfrm>
            <a:off x="2114331" y="6171684"/>
            <a:ext cx="157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StdLogicVector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3B81A8-E4C4-4F32-A13A-514F6912E7B3}"/>
              </a:ext>
            </a:extLst>
          </p:cNvPr>
          <p:cNvCxnSpPr>
            <a:cxnSpLocks/>
          </p:cNvCxnSpPr>
          <p:nvPr/>
        </p:nvCxnSpPr>
        <p:spPr>
          <a:xfrm flipH="1" flipV="1">
            <a:off x="3013171" y="5180102"/>
            <a:ext cx="310890" cy="3856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08F033-03FF-452C-97A5-7442ACBF7D9F}"/>
              </a:ext>
            </a:extLst>
          </p:cNvPr>
          <p:cNvCxnSpPr>
            <a:cxnSpLocks/>
          </p:cNvCxnSpPr>
          <p:nvPr/>
        </p:nvCxnSpPr>
        <p:spPr>
          <a:xfrm flipV="1">
            <a:off x="4249947" y="5206460"/>
            <a:ext cx="100500" cy="4045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E98996-F104-4BDB-8FD6-BBA1A542EC88}"/>
              </a:ext>
            </a:extLst>
          </p:cNvPr>
          <p:cNvSpPr txBox="1"/>
          <p:nvPr/>
        </p:nvSpPr>
        <p:spPr>
          <a:xfrm>
            <a:off x="6258102" y="3960703"/>
            <a:ext cx="97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StdLogic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pin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24EDC3-300A-4A11-A4AE-43BBEBF30BC3}"/>
              </a:ext>
            </a:extLst>
          </p:cNvPr>
          <p:cNvSpPr txBox="1"/>
          <p:nvPr/>
        </p:nvSpPr>
        <p:spPr>
          <a:xfrm>
            <a:off x="6397752" y="5525510"/>
            <a:ext cx="97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StdLogic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pin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E25D7B-9366-4202-A369-0654053734E9}"/>
              </a:ext>
            </a:extLst>
          </p:cNvPr>
          <p:cNvCxnSpPr>
            <a:cxnSpLocks/>
          </p:cNvCxnSpPr>
          <p:nvPr/>
        </p:nvCxnSpPr>
        <p:spPr>
          <a:xfrm flipV="1">
            <a:off x="6727128" y="5206459"/>
            <a:ext cx="100500" cy="4045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408D1F-5303-4E80-8348-B8D8FA1F5EE2}"/>
              </a:ext>
            </a:extLst>
          </p:cNvPr>
          <p:cNvCxnSpPr>
            <a:cxnSpLocks/>
          </p:cNvCxnSpPr>
          <p:nvPr/>
        </p:nvCxnSpPr>
        <p:spPr>
          <a:xfrm flipV="1">
            <a:off x="6827628" y="3825180"/>
            <a:ext cx="0" cy="2134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96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465"/>
            <a:ext cx="9103224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7711" y="5561038"/>
            <a:ext cx="7460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The (others =&gt; ‘0’) on the previous slide means “00000…”,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a variable number of zeroes, which is needed</a:t>
            </a:r>
          </a:p>
          <a:p>
            <a:r>
              <a:rPr lang="en-US" sz="2400" dirty="0">
                <a:solidFill>
                  <a:srgbClr val="00B050"/>
                </a:solidFill>
              </a:rPr>
              <a:t>when the signal is defined using a generic number of bits.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29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8773C7-043E-4527-971F-6461B7496D9C}"/>
              </a:ext>
            </a:extLst>
          </p:cNvPr>
          <p:cNvSpPr/>
          <p:nvPr/>
        </p:nvSpPr>
        <p:spPr>
          <a:xfrm>
            <a:off x="107302" y="362465"/>
            <a:ext cx="8991600" cy="1542535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A6E69B-F2D5-4E88-A362-F9098EEAFCDE}"/>
                  </a:ext>
                </a:extLst>
              </p14:cNvPr>
              <p14:cNvContentPartPr/>
              <p14:nvPr/>
            </p14:nvContentPartPr>
            <p14:xfrm>
              <a:off x="5803450" y="518400"/>
              <a:ext cx="3046320" cy="51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A6E69B-F2D5-4E88-A362-F9098EEAFC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9450" y="410400"/>
                <a:ext cx="3153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9803C6-8E19-40F0-80BD-FBBF64392C85}"/>
                  </a:ext>
                </a:extLst>
              </p14:cNvPr>
              <p14:cNvContentPartPr/>
              <p14:nvPr/>
            </p14:nvContentPartPr>
            <p14:xfrm>
              <a:off x="265570" y="806760"/>
              <a:ext cx="4552560" cy="84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9803C6-8E19-40F0-80BD-FBBF64392C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930" y="698760"/>
                <a:ext cx="4660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B0A484-535B-472F-951A-AA4DA6135C6B}"/>
                  </a:ext>
                </a:extLst>
              </p14:cNvPr>
              <p14:cNvContentPartPr/>
              <p14:nvPr/>
            </p14:nvContentPartPr>
            <p14:xfrm>
              <a:off x="5234290" y="833760"/>
              <a:ext cx="3536640" cy="61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B0A484-535B-472F-951A-AA4DA6135C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0290" y="726120"/>
                <a:ext cx="36442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DCF926-216E-4517-87F3-6F90BD53DC1B}"/>
                  </a:ext>
                </a:extLst>
              </p14:cNvPr>
              <p14:cNvContentPartPr/>
              <p14:nvPr/>
            </p14:nvContentPartPr>
            <p14:xfrm>
              <a:off x="274930" y="1081440"/>
              <a:ext cx="2930760" cy="8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DCF926-216E-4517-87F3-6F90BD53DC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290" y="973800"/>
                <a:ext cx="30384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05AE9E-86FF-4C1E-8148-24AC301C78D5}"/>
                  </a:ext>
                </a:extLst>
              </p14:cNvPr>
              <p14:cNvContentPartPr/>
              <p14:nvPr/>
            </p14:nvContentPartPr>
            <p14:xfrm>
              <a:off x="3372730" y="1106640"/>
              <a:ext cx="5420520" cy="83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05AE9E-86FF-4C1E-8148-24AC301C78D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18730" y="998640"/>
                <a:ext cx="55281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2E458D-F68E-413D-95DA-A63AF0C4CABE}"/>
                  </a:ext>
                </a:extLst>
              </p14:cNvPr>
              <p14:cNvContentPartPr/>
              <p14:nvPr/>
            </p14:nvContentPartPr>
            <p14:xfrm>
              <a:off x="317050" y="1404000"/>
              <a:ext cx="1521000" cy="46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2E458D-F68E-413D-95DA-A63AF0C4CA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3050" y="1296000"/>
                <a:ext cx="1628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8E1863-9B89-4F37-9510-15747834DAA6}"/>
                  </a:ext>
                </a:extLst>
              </p14:cNvPr>
              <p14:cNvContentPartPr/>
              <p14:nvPr/>
            </p14:nvContentPartPr>
            <p14:xfrm>
              <a:off x="2966650" y="1399320"/>
              <a:ext cx="5555880" cy="87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8E1863-9B89-4F37-9510-15747834DAA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12650" y="1291320"/>
                <a:ext cx="56635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035DDC9-07FE-4034-B9B0-DBD65D4DD9CD}"/>
                  </a:ext>
                </a:extLst>
              </p14:cNvPr>
              <p14:cNvContentPartPr/>
              <p14:nvPr/>
            </p14:nvContentPartPr>
            <p14:xfrm>
              <a:off x="3335290" y="2835720"/>
              <a:ext cx="4558680" cy="52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035DDC9-07FE-4034-B9B0-DBD65D4DD9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81290" y="2728080"/>
                <a:ext cx="46663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5AC08B-46A2-4D23-8608-6151B13332AE}"/>
                  </a:ext>
                </a:extLst>
              </p14:cNvPr>
              <p14:cNvContentPartPr/>
              <p14:nvPr/>
            </p14:nvContentPartPr>
            <p14:xfrm>
              <a:off x="1315330" y="3079080"/>
              <a:ext cx="2668320" cy="84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5AC08B-46A2-4D23-8608-6151B13332A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61330" y="2971080"/>
                <a:ext cx="277596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D730CB5-D55C-42EA-95A1-1BD68AD75721}"/>
                  </a:ext>
                </a:extLst>
              </p14:cNvPr>
              <p14:cNvContentPartPr/>
              <p14:nvPr/>
            </p14:nvContentPartPr>
            <p14:xfrm>
              <a:off x="564010" y="3134520"/>
              <a:ext cx="777960" cy="19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D730CB5-D55C-42EA-95A1-1BD68AD757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0370" y="3026880"/>
                <a:ext cx="885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CA54BD-D5A5-4F8D-8028-17C21189C69B}"/>
                  </a:ext>
                </a:extLst>
              </p14:cNvPr>
              <p14:cNvContentPartPr/>
              <p14:nvPr/>
            </p14:nvContentPartPr>
            <p14:xfrm>
              <a:off x="3988330" y="2280600"/>
              <a:ext cx="1848240" cy="66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CA54BD-D5A5-4F8D-8028-17C21189C6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34690" y="2172960"/>
                <a:ext cx="19558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2D7B34-A8E7-43FA-B18E-2E137240EB4C}"/>
                  </a:ext>
                </a:extLst>
              </p14:cNvPr>
              <p14:cNvContentPartPr/>
              <p14:nvPr/>
            </p14:nvContentPartPr>
            <p14:xfrm>
              <a:off x="260890" y="2556360"/>
              <a:ext cx="1693440" cy="61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2D7B34-A8E7-43FA-B18E-2E137240EB4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7250" y="2448360"/>
                <a:ext cx="18010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39AAF33-3BF6-42F5-9FAE-152559F743B3}"/>
                  </a:ext>
                </a:extLst>
              </p14:cNvPr>
              <p14:cNvContentPartPr/>
              <p14:nvPr/>
            </p14:nvContentPartPr>
            <p14:xfrm>
              <a:off x="7589770" y="2285280"/>
              <a:ext cx="814680" cy="56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39AAF33-3BF6-42F5-9FAE-152559F743B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36130" y="2177640"/>
                <a:ext cx="92232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ECE0F2-9ABB-499D-BBED-C5EDBB20F771}"/>
                  </a:ext>
                </a:extLst>
              </p14:cNvPr>
              <p14:cNvContentPartPr/>
              <p14:nvPr/>
            </p14:nvContentPartPr>
            <p14:xfrm>
              <a:off x="671290" y="2238120"/>
              <a:ext cx="1844640" cy="81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ECE0F2-9ABB-499D-BBED-C5EDBB20F7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7650" y="2130120"/>
                <a:ext cx="1952280" cy="2966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24BA4ED-9E78-45A3-914D-E00926D66E79}"/>
              </a:ext>
            </a:extLst>
          </p:cNvPr>
          <p:cNvSpPr txBox="1"/>
          <p:nvPr/>
        </p:nvSpPr>
        <p:spPr>
          <a:xfrm>
            <a:off x="2579444" y="1997188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write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3DF5F-F927-49D6-9DF6-236ECEED8A4B}"/>
              </a:ext>
            </a:extLst>
          </p:cNvPr>
          <p:cNvSpPr txBox="1"/>
          <p:nvPr/>
        </p:nvSpPr>
        <p:spPr>
          <a:xfrm>
            <a:off x="5614630" y="1966515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5735281-E123-46FF-8FE2-7781BC790955}"/>
                  </a:ext>
                </a:extLst>
              </p14:cNvPr>
              <p14:cNvContentPartPr/>
              <p14:nvPr/>
            </p14:nvContentPartPr>
            <p14:xfrm>
              <a:off x="4357302" y="1409637"/>
              <a:ext cx="199800" cy="20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5735281-E123-46FF-8FE2-7781BC79095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48302" y="1400997"/>
                <a:ext cx="217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F73045E-94A6-4154-BF8D-A735352E3A74}"/>
                  </a:ext>
                </a:extLst>
              </p14:cNvPr>
              <p14:cNvContentPartPr/>
              <p14:nvPr/>
            </p14:nvContentPartPr>
            <p14:xfrm>
              <a:off x="4717662" y="1265997"/>
              <a:ext cx="50040" cy="78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F73045E-94A6-4154-BF8D-A735352E3A7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08662" y="1257357"/>
                <a:ext cx="6768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E97A342-8E80-47A8-B440-7188C2258DA7}"/>
              </a:ext>
            </a:extLst>
          </p:cNvPr>
          <p:cNvGrpSpPr/>
          <p:nvPr/>
        </p:nvGrpSpPr>
        <p:grpSpPr>
          <a:xfrm>
            <a:off x="4269822" y="1195797"/>
            <a:ext cx="496800" cy="137160"/>
            <a:chOff x="4269822" y="1195797"/>
            <a:chExt cx="49680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0EBC65-BCFC-46E7-BD70-1274EB645283}"/>
                    </a:ext>
                  </a:extLst>
                </p14:cNvPr>
                <p14:cNvContentPartPr/>
                <p14:nvPr/>
              </p14:nvContentPartPr>
              <p14:xfrm>
                <a:off x="4269822" y="1208757"/>
                <a:ext cx="161280" cy="75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0EBC65-BCFC-46E7-BD70-1274EB64528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61182" y="1199757"/>
                  <a:ext cx="178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1CB3A1-C0E8-4EAB-86FF-3DE3032D7893}"/>
                    </a:ext>
                  </a:extLst>
                </p14:cNvPr>
                <p14:cNvContentPartPr/>
                <p14:nvPr/>
              </p14:nvContentPartPr>
              <p14:xfrm>
                <a:off x="4483662" y="1234317"/>
                <a:ext cx="10080" cy="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1CB3A1-C0E8-4EAB-86FF-3DE3032D78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75022" y="1225677"/>
                  <a:ext cx="27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61AE3D-6015-44C5-B7E2-D1F56E5BA657}"/>
                    </a:ext>
                  </a:extLst>
                </p14:cNvPr>
                <p14:cNvContentPartPr/>
                <p14:nvPr/>
              </p14:nvContentPartPr>
              <p14:xfrm>
                <a:off x="4583022" y="1195797"/>
                <a:ext cx="37440" cy="137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61AE3D-6015-44C5-B7E2-D1F56E5BA65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74022" y="1187157"/>
                  <a:ext cx="55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500941-10CF-49FC-A009-99AE79948E15}"/>
                    </a:ext>
                  </a:extLst>
                </p14:cNvPr>
                <p14:cNvContentPartPr/>
                <p14:nvPr/>
              </p14:nvContentPartPr>
              <p14:xfrm>
                <a:off x="4561422" y="1234317"/>
                <a:ext cx="63720" cy="14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500941-10CF-49FC-A009-99AE79948E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52422" y="1225677"/>
                  <a:ext cx="81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1AB975-C3E9-4C13-95E5-1052B587145D}"/>
                    </a:ext>
                  </a:extLst>
                </p14:cNvPr>
                <p14:cNvContentPartPr/>
                <p14:nvPr/>
              </p14:nvContentPartPr>
              <p14:xfrm>
                <a:off x="4610022" y="1234317"/>
                <a:ext cx="4572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1AB975-C3E9-4C13-95E5-1052B58714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01382" y="1225677"/>
                  <a:ext cx="63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059DE2C-59B8-4AFF-BD51-938DDC7DAD82}"/>
                    </a:ext>
                  </a:extLst>
                </p14:cNvPr>
                <p14:cNvContentPartPr/>
                <p14:nvPr/>
              </p14:nvContentPartPr>
              <p14:xfrm>
                <a:off x="4692462" y="1195797"/>
                <a:ext cx="45000" cy="12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059DE2C-59B8-4AFF-BD51-938DDC7DAD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83462" y="1187157"/>
                  <a:ext cx="62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BD6C02-3392-48B1-B414-5D0C7CEFDA71}"/>
                    </a:ext>
                  </a:extLst>
                </p14:cNvPr>
                <p14:cNvContentPartPr/>
                <p14:nvPr/>
              </p14:nvContentPartPr>
              <p14:xfrm>
                <a:off x="4747542" y="1312437"/>
                <a:ext cx="19080" cy="1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BD6C02-3392-48B1-B414-5D0C7CEFDA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38542" y="1303797"/>
                  <a:ext cx="36720" cy="2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0C78C4E-B443-46E5-90A7-5464B52FE521}"/>
              </a:ext>
            </a:extLst>
          </p:cNvPr>
          <p:cNvSpPr/>
          <p:nvPr/>
        </p:nvSpPr>
        <p:spPr>
          <a:xfrm>
            <a:off x="3502482" y="4140516"/>
            <a:ext cx="1534680" cy="990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B44A23-188B-458D-9605-ABEC763452D4}"/>
              </a:ext>
            </a:extLst>
          </p:cNvPr>
          <p:cNvCxnSpPr>
            <a:cxnSpLocks/>
          </p:cNvCxnSpPr>
          <p:nvPr/>
        </p:nvCxnSpPr>
        <p:spPr>
          <a:xfrm>
            <a:off x="3502482" y="4369116"/>
            <a:ext cx="153468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2B57148-E604-41CD-B037-9683006E52A7}"/>
              </a:ext>
            </a:extLst>
          </p:cNvPr>
          <p:cNvCxnSpPr>
            <a:cxnSpLocks/>
          </p:cNvCxnSpPr>
          <p:nvPr/>
        </p:nvCxnSpPr>
        <p:spPr>
          <a:xfrm>
            <a:off x="3502482" y="4643611"/>
            <a:ext cx="153468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2F2A4F-43EA-4973-9E94-0E2E1DD31E25}"/>
              </a:ext>
            </a:extLst>
          </p:cNvPr>
          <p:cNvCxnSpPr>
            <a:cxnSpLocks/>
          </p:cNvCxnSpPr>
          <p:nvPr/>
        </p:nvCxnSpPr>
        <p:spPr>
          <a:xfrm>
            <a:off x="3502482" y="4902516"/>
            <a:ext cx="153468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A3BC4A8-8B98-490D-AA0A-5D5EC5032DF6}"/>
              </a:ext>
            </a:extLst>
          </p:cNvPr>
          <p:cNvSpPr txBox="1"/>
          <p:nvPr/>
        </p:nvSpPr>
        <p:spPr>
          <a:xfrm>
            <a:off x="3844163" y="4076142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8-bit reg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634F25-8480-4465-A044-C72DABE2B8A8}"/>
              </a:ext>
            </a:extLst>
          </p:cNvPr>
          <p:cNvSpPr txBox="1"/>
          <p:nvPr/>
        </p:nvSpPr>
        <p:spPr>
          <a:xfrm>
            <a:off x="3844162" y="4324464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8-bit reg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71708F-68A6-4B32-B64D-7D2B2C38CF25}"/>
              </a:ext>
            </a:extLst>
          </p:cNvPr>
          <p:cNvSpPr txBox="1"/>
          <p:nvPr/>
        </p:nvSpPr>
        <p:spPr>
          <a:xfrm>
            <a:off x="3844161" y="4573504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8-bit reg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CDB9CB-F47E-45AC-AA20-35A0D7419908}"/>
              </a:ext>
            </a:extLst>
          </p:cNvPr>
          <p:cNvSpPr txBox="1"/>
          <p:nvPr/>
        </p:nvSpPr>
        <p:spPr>
          <a:xfrm>
            <a:off x="3806569" y="4799964"/>
            <a:ext cx="9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8-bit reg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BB25B1C-0393-4BE5-A171-0957DC654B7E}"/>
              </a:ext>
            </a:extLst>
          </p:cNvPr>
          <p:cNvSpPr/>
          <p:nvPr/>
        </p:nvSpPr>
        <p:spPr>
          <a:xfrm>
            <a:off x="1524000" y="4076142"/>
            <a:ext cx="1219200" cy="99060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613AB8D-7FF7-41E0-8FDD-A9E36E85CA06}"/>
              </a:ext>
            </a:extLst>
          </p:cNvPr>
          <p:cNvSpPr/>
          <p:nvPr/>
        </p:nvSpPr>
        <p:spPr>
          <a:xfrm>
            <a:off x="5614630" y="4120352"/>
            <a:ext cx="1219200" cy="99060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8EB04C-9575-482E-829D-78642A049DEE}"/>
              </a:ext>
            </a:extLst>
          </p:cNvPr>
          <p:cNvSpPr txBox="1"/>
          <p:nvPr/>
        </p:nvSpPr>
        <p:spPr>
          <a:xfrm>
            <a:off x="1691287" y="4247360"/>
            <a:ext cx="95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to 4</a:t>
            </a:r>
          </a:p>
          <a:p>
            <a:r>
              <a:rPr lang="en-US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AADC93-C0AF-49C1-8624-2ED1B4D3704B}"/>
              </a:ext>
            </a:extLst>
          </p:cNvPr>
          <p:cNvSpPr txBox="1"/>
          <p:nvPr/>
        </p:nvSpPr>
        <p:spPr>
          <a:xfrm>
            <a:off x="5879135" y="4307571"/>
            <a:ext cx="72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 to 1</a:t>
            </a:r>
          </a:p>
          <a:p>
            <a:r>
              <a:rPr lang="en-US" dirty="0">
                <a:solidFill>
                  <a:schemeClr val="bg1"/>
                </a:solidFill>
              </a:rPr>
              <a:t>mux</a:t>
            </a:r>
          </a:p>
        </p:txBody>
      </p:sp>
      <p:grpSp>
        <p:nvGrpSpPr>
          <p:cNvPr id="4113" name="Group 4112">
            <a:extLst>
              <a:ext uri="{FF2B5EF4-FFF2-40B4-BE49-F238E27FC236}">
                <a16:creationId xmlns:a16="http://schemas.microsoft.com/office/drawing/2014/main" id="{774AA77D-6339-49F8-A71A-9B203338DCFB}"/>
              </a:ext>
            </a:extLst>
          </p:cNvPr>
          <p:cNvGrpSpPr/>
          <p:nvPr/>
        </p:nvGrpSpPr>
        <p:grpSpPr>
          <a:xfrm>
            <a:off x="1010964" y="4445157"/>
            <a:ext cx="545400" cy="277200"/>
            <a:chOff x="1010964" y="4445157"/>
            <a:chExt cx="5454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07" name="Ink 4106">
                  <a:extLst>
                    <a:ext uri="{FF2B5EF4-FFF2-40B4-BE49-F238E27FC236}">
                      <a16:creationId xmlns:a16="http://schemas.microsoft.com/office/drawing/2014/main" id="{017E7A6F-3692-480E-BA23-04A245C1BED1}"/>
                    </a:ext>
                  </a:extLst>
                </p14:cNvPr>
                <p14:cNvContentPartPr/>
                <p14:nvPr/>
              </p14:nvContentPartPr>
              <p14:xfrm>
                <a:off x="1010964" y="4584477"/>
                <a:ext cx="505800" cy="26280"/>
              </p14:xfrm>
            </p:contentPart>
          </mc:Choice>
          <mc:Fallback xmlns="">
            <p:pic>
              <p:nvPicPr>
                <p:cNvPr id="4107" name="Ink 4106">
                  <a:extLst>
                    <a:ext uri="{FF2B5EF4-FFF2-40B4-BE49-F238E27FC236}">
                      <a16:creationId xmlns:a16="http://schemas.microsoft.com/office/drawing/2014/main" id="{017E7A6F-3692-480E-BA23-04A245C1BED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6644" y="4580157"/>
                  <a:ext cx="514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08" name="Ink 4107">
                  <a:extLst>
                    <a:ext uri="{FF2B5EF4-FFF2-40B4-BE49-F238E27FC236}">
                      <a16:creationId xmlns:a16="http://schemas.microsoft.com/office/drawing/2014/main" id="{57D28AC6-C1C2-48A5-ACF4-E9A3BB2ECE7E}"/>
                    </a:ext>
                  </a:extLst>
                </p14:cNvPr>
                <p14:cNvContentPartPr/>
                <p14:nvPr/>
              </p14:nvContentPartPr>
              <p14:xfrm>
                <a:off x="1355124" y="4481157"/>
                <a:ext cx="162000" cy="129600"/>
              </p14:xfrm>
            </p:contentPart>
          </mc:Choice>
          <mc:Fallback xmlns="">
            <p:pic>
              <p:nvPicPr>
                <p:cNvPr id="4108" name="Ink 4107">
                  <a:extLst>
                    <a:ext uri="{FF2B5EF4-FFF2-40B4-BE49-F238E27FC236}">
                      <a16:creationId xmlns:a16="http://schemas.microsoft.com/office/drawing/2014/main" id="{57D28AC6-C1C2-48A5-ACF4-E9A3BB2ECE7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50804" y="4476837"/>
                  <a:ext cx="170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77ABF1EA-372A-4454-8D96-97F75CAE4242}"/>
                    </a:ext>
                  </a:extLst>
                </p14:cNvPr>
                <p14:cNvContentPartPr/>
                <p14:nvPr/>
              </p14:nvContentPartPr>
              <p14:xfrm>
                <a:off x="1337484" y="4581237"/>
                <a:ext cx="218880" cy="14112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77ABF1EA-372A-4454-8D96-97F75CAE424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33164" y="4576917"/>
                  <a:ext cx="227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11" name="Ink 4110">
                  <a:extLst>
                    <a:ext uri="{FF2B5EF4-FFF2-40B4-BE49-F238E27FC236}">
                      <a16:creationId xmlns:a16="http://schemas.microsoft.com/office/drawing/2014/main" id="{677185CD-8E42-4B24-B2AB-1E08216F3740}"/>
                    </a:ext>
                  </a:extLst>
                </p14:cNvPr>
                <p14:cNvContentPartPr/>
                <p14:nvPr/>
              </p14:nvContentPartPr>
              <p14:xfrm>
                <a:off x="1079004" y="4445157"/>
                <a:ext cx="146880" cy="257400"/>
              </p14:xfrm>
            </p:contentPart>
          </mc:Choice>
          <mc:Fallback xmlns="">
            <p:pic>
              <p:nvPicPr>
                <p:cNvPr id="4111" name="Ink 4110">
                  <a:extLst>
                    <a:ext uri="{FF2B5EF4-FFF2-40B4-BE49-F238E27FC236}">
                      <a16:creationId xmlns:a16="http://schemas.microsoft.com/office/drawing/2014/main" id="{677185CD-8E42-4B24-B2AB-1E08216F37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4684" y="4440837"/>
                  <a:ext cx="15552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112" name="Ink 4111">
                <a:extLst>
                  <a:ext uri="{FF2B5EF4-FFF2-40B4-BE49-F238E27FC236}">
                    <a16:creationId xmlns:a16="http://schemas.microsoft.com/office/drawing/2014/main" id="{9A1D3DEC-391D-4D9B-9FD9-5951AA32B118}"/>
                  </a:ext>
                </a:extLst>
              </p14:cNvPr>
              <p14:cNvContentPartPr/>
              <p14:nvPr/>
            </p14:nvContentPartPr>
            <p14:xfrm>
              <a:off x="1097364" y="4197477"/>
              <a:ext cx="147960" cy="171720"/>
            </p14:xfrm>
          </p:contentPart>
        </mc:Choice>
        <mc:Fallback xmlns="">
          <p:pic>
            <p:nvPicPr>
              <p:cNvPr id="4112" name="Ink 4111">
                <a:extLst>
                  <a:ext uri="{FF2B5EF4-FFF2-40B4-BE49-F238E27FC236}">
                    <a16:creationId xmlns:a16="http://schemas.microsoft.com/office/drawing/2014/main" id="{9A1D3DEC-391D-4D9B-9FD9-5951AA32B11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93044" y="4193157"/>
                <a:ext cx="15660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35" name="Group 4134">
            <a:extLst>
              <a:ext uri="{FF2B5EF4-FFF2-40B4-BE49-F238E27FC236}">
                <a16:creationId xmlns:a16="http://schemas.microsoft.com/office/drawing/2014/main" id="{D796B3C2-6D3F-407D-A54B-E4952D639738}"/>
              </a:ext>
            </a:extLst>
          </p:cNvPr>
          <p:cNvGrpSpPr/>
          <p:nvPr/>
        </p:nvGrpSpPr>
        <p:grpSpPr>
          <a:xfrm>
            <a:off x="2733924" y="4026837"/>
            <a:ext cx="767520" cy="982800"/>
            <a:chOff x="2733924" y="4026837"/>
            <a:chExt cx="767520" cy="9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0ADBDD6-093C-4244-8D69-C95544A6C39D}"/>
                    </a:ext>
                  </a:extLst>
                </p14:cNvPr>
                <p14:cNvContentPartPr/>
                <p14:nvPr/>
              </p14:nvContentPartPr>
              <p14:xfrm>
                <a:off x="2763084" y="4765557"/>
                <a:ext cx="709920" cy="30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0ADBDD6-093C-4244-8D69-C95544A6C39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58764" y="4761237"/>
                  <a:ext cx="718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3985973C-D016-467B-BB6B-707431964D61}"/>
                    </a:ext>
                  </a:extLst>
                </p14:cNvPr>
                <p14:cNvContentPartPr/>
                <p14:nvPr/>
              </p14:nvContentPartPr>
              <p14:xfrm>
                <a:off x="2733924" y="4921077"/>
                <a:ext cx="758160" cy="7884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3985973C-D016-467B-BB6B-707431964D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729604" y="4916757"/>
                  <a:ext cx="766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B6F776-1683-4F3C-B638-45A875AFC854}"/>
                    </a:ext>
                  </a:extLst>
                </p14:cNvPr>
                <p14:cNvContentPartPr/>
                <p14:nvPr/>
              </p14:nvContentPartPr>
              <p14:xfrm>
                <a:off x="2753364" y="4269477"/>
                <a:ext cx="748080" cy="39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B6F776-1683-4F3C-B638-45A875AFC85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49044" y="4265157"/>
                  <a:ext cx="756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688893D-F5DB-4906-A5D0-0F734DD0E417}"/>
                    </a:ext>
                  </a:extLst>
                </p14:cNvPr>
                <p14:cNvContentPartPr/>
                <p14:nvPr/>
              </p14:nvContentPartPr>
              <p14:xfrm>
                <a:off x="2772084" y="4493757"/>
                <a:ext cx="709920" cy="29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688893D-F5DB-4906-A5D0-0F734DD0E41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67764" y="4489437"/>
                  <a:ext cx="718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22" name="Ink 4121">
                  <a:extLst>
                    <a:ext uri="{FF2B5EF4-FFF2-40B4-BE49-F238E27FC236}">
                      <a16:creationId xmlns:a16="http://schemas.microsoft.com/office/drawing/2014/main" id="{5C51D148-4628-4D97-AE35-E97929824D59}"/>
                    </a:ext>
                  </a:extLst>
                </p14:cNvPr>
                <p14:cNvContentPartPr/>
                <p14:nvPr/>
              </p14:nvContentPartPr>
              <p14:xfrm>
                <a:off x="2878644" y="4124397"/>
                <a:ext cx="143640" cy="206280"/>
              </p14:xfrm>
            </p:contentPart>
          </mc:Choice>
          <mc:Fallback xmlns="">
            <p:pic>
              <p:nvPicPr>
                <p:cNvPr id="4122" name="Ink 4121">
                  <a:extLst>
                    <a:ext uri="{FF2B5EF4-FFF2-40B4-BE49-F238E27FC236}">
                      <a16:creationId xmlns:a16="http://schemas.microsoft.com/office/drawing/2014/main" id="{5C51D148-4628-4D97-AE35-E97929824D5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74324" y="4120077"/>
                  <a:ext cx="152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23" name="Ink 4122">
                  <a:extLst>
                    <a:ext uri="{FF2B5EF4-FFF2-40B4-BE49-F238E27FC236}">
                      <a16:creationId xmlns:a16="http://schemas.microsoft.com/office/drawing/2014/main" id="{39C4DB9D-3F68-41CA-B1D7-19B911A9A04F}"/>
                    </a:ext>
                  </a:extLst>
                </p14:cNvPr>
                <p14:cNvContentPartPr/>
                <p14:nvPr/>
              </p14:nvContentPartPr>
              <p14:xfrm>
                <a:off x="2983764" y="4026837"/>
                <a:ext cx="80280" cy="154080"/>
              </p14:xfrm>
            </p:contentPart>
          </mc:Choice>
          <mc:Fallback xmlns="">
            <p:pic>
              <p:nvPicPr>
                <p:cNvPr id="4123" name="Ink 4122">
                  <a:extLst>
                    <a:ext uri="{FF2B5EF4-FFF2-40B4-BE49-F238E27FC236}">
                      <a16:creationId xmlns:a16="http://schemas.microsoft.com/office/drawing/2014/main" id="{39C4DB9D-3F68-41CA-B1D7-19B911A9A04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79444" y="4022517"/>
                  <a:ext cx="88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25" name="Ink 4124">
                  <a:extLst>
                    <a:ext uri="{FF2B5EF4-FFF2-40B4-BE49-F238E27FC236}">
                      <a16:creationId xmlns:a16="http://schemas.microsoft.com/office/drawing/2014/main" id="{E4B5AE88-38EB-4120-AF38-BFBEE3FA7B2A}"/>
                    </a:ext>
                  </a:extLst>
                </p14:cNvPr>
                <p14:cNvContentPartPr/>
                <p14:nvPr/>
              </p14:nvContentPartPr>
              <p14:xfrm>
                <a:off x="2927604" y="4367037"/>
                <a:ext cx="112320" cy="138600"/>
              </p14:xfrm>
            </p:contentPart>
          </mc:Choice>
          <mc:Fallback xmlns="">
            <p:pic>
              <p:nvPicPr>
                <p:cNvPr id="4125" name="Ink 4124">
                  <a:extLst>
                    <a:ext uri="{FF2B5EF4-FFF2-40B4-BE49-F238E27FC236}">
                      <a16:creationId xmlns:a16="http://schemas.microsoft.com/office/drawing/2014/main" id="{E4B5AE88-38EB-4120-AF38-BFBEE3FA7B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23284" y="4362717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26" name="Ink 4125">
                  <a:extLst>
                    <a:ext uri="{FF2B5EF4-FFF2-40B4-BE49-F238E27FC236}">
                      <a16:creationId xmlns:a16="http://schemas.microsoft.com/office/drawing/2014/main" id="{6CC27FFA-2836-4E9D-9F69-757D23500F11}"/>
                    </a:ext>
                  </a:extLst>
                </p14:cNvPr>
                <p14:cNvContentPartPr/>
                <p14:nvPr/>
              </p14:nvContentPartPr>
              <p14:xfrm>
                <a:off x="3076644" y="4289637"/>
                <a:ext cx="65520" cy="146160"/>
              </p14:xfrm>
            </p:contentPart>
          </mc:Choice>
          <mc:Fallback xmlns="">
            <p:pic>
              <p:nvPicPr>
                <p:cNvPr id="4126" name="Ink 4125">
                  <a:extLst>
                    <a:ext uri="{FF2B5EF4-FFF2-40B4-BE49-F238E27FC236}">
                      <a16:creationId xmlns:a16="http://schemas.microsoft.com/office/drawing/2014/main" id="{6CC27FFA-2836-4E9D-9F69-757D23500F1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72324" y="4285317"/>
                  <a:ext cx="74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28" name="Ink 4127">
                  <a:extLst>
                    <a:ext uri="{FF2B5EF4-FFF2-40B4-BE49-F238E27FC236}">
                      <a16:creationId xmlns:a16="http://schemas.microsoft.com/office/drawing/2014/main" id="{D3607300-8C64-4E2F-921E-117998CF9EF7}"/>
                    </a:ext>
                  </a:extLst>
                </p14:cNvPr>
                <p14:cNvContentPartPr/>
                <p14:nvPr/>
              </p14:nvContentPartPr>
              <p14:xfrm>
                <a:off x="2985564" y="4445157"/>
                <a:ext cx="114480" cy="109440"/>
              </p14:xfrm>
            </p:contentPart>
          </mc:Choice>
          <mc:Fallback xmlns="">
            <p:pic>
              <p:nvPicPr>
                <p:cNvPr id="4128" name="Ink 4127">
                  <a:extLst>
                    <a:ext uri="{FF2B5EF4-FFF2-40B4-BE49-F238E27FC236}">
                      <a16:creationId xmlns:a16="http://schemas.microsoft.com/office/drawing/2014/main" id="{D3607300-8C64-4E2F-921E-117998CF9EF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81244" y="4440837"/>
                  <a:ext cx="123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30" name="Ink 4129">
                  <a:extLst>
                    <a:ext uri="{FF2B5EF4-FFF2-40B4-BE49-F238E27FC236}">
                      <a16:creationId xmlns:a16="http://schemas.microsoft.com/office/drawing/2014/main" id="{9BEE8031-711A-4380-BB24-FCDDE32E5CF8}"/>
                    </a:ext>
                  </a:extLst>
                </p14:cNvPr>
                <p14:cNvContentPartPr/>
                <p14:nvPr/>
              </p14:nvContentPartPr>
              <p14:xfrm>
                <a:off x="2917524" y="4639917"/>
                <a:ext cx="128160" cy="173160"/>
              </p14:xfrm>
            </p:contentPart>
          </mc:Choice>
          <mc:Fallback xmlns="">
            <p:pic>
              <p:nvPicPr>
                <p:cNvPr id="4130" name="Ink 4129">
                  <a:extLst>
                    <a:ext uri="{FF2B5EF4-FFF2-40B4-BE49-F238E27FC236}">
                      <a16:creationId xmlns:a16="http://schemas.microsoft.com/office/drawing/2014/main" id="{9BEE8031-711A-4380-BB24-FCDDE32E5CF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913204" y="4635597"/>
                  <a:ext cx="136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131" name="Ink 4130">
                  <a:extLst>
                    <a:ext uri="{FF2B5EF4-FFF2-40B4-BE49-F238E27FC236}">
                      <a16:creationId xmlns:a16="http://schemas.microsoft.com/office/drawing/2014/main" id="{5AB0E9F7-ED16-4995-AD12-9F677590A493}"/>
                    </a:ext>
                  </a:extLst>
                </p14:cNvPr>
                <p14:cNvContentPartPr/>
                <p14:nvPr/>
              </p14:nvContentPartPr>
              <p14:xfrm>
                <a:off x="3064044" y="4561797"/>
                <a:ext cx="86400" cy="137880"/>
              </p14:xfrm>
            </p:contentPart>
          </mc:Choice>
          <mc:Fallback xmlns="">
            <p:pic>
              <p:nvPicPr>
                <p:cNvPr id="4131" name="Ink 4130">
                  <a:extLst>
                    <a:ext uri="{FF2B5EF4-FFF2-40B4-BE49-F238E27FC236}">
                      <a16:creationId xmlns:a16="http://schemas.microsoft.com/office/drawing/2014/main" id="{5AB0E9F7-ED16-4995-AD12-9F677590A49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59724" y="4557477"/>
                  <a:ext cx="95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132" name="Ink 4131">
                  <a:extLst>
                    <a:ext uri="{FF2B5EF4-FFF2-40B4-BE49-F238E27FC236}">
                      <a16:creationId xmlns:a16="http://schemas.microsoft.com/office/drawing/2014/main" id="{F7117BCC-90CF-490E-8B8C-84C2C1CB6F9A}"/>
                    </a:ext>
                  </a:extLst>
                </p14:cNvPr>
                <p14:cNvContentPartPr/>
                <p14:nvPr/>
              </p14:nvContentPartPr>
              <p14:xfrm>
                <a:off x="2946684" y="4853037"/>
                <a:ext cx="111240" cy="156600"/>
              </p14:xfrm>
            </p:contentPart>
          </mc:Choice>
          <mc:Fallback xmlns="">
            <p:pic>
              <p:nvPicPr>
                <p:cNvPr id="4132" name="Ink 4131">
                  <a:extLst>
                    <a:ext uri="{FF2B5EF4-FFF2-40B4-BE49-F238E27FC236}">
                      <a16:creationId xmlns:a16="http://schemas.microsoft.com/office/drawing/2014/main" id="{F7117BCC-90CF-490E-8B8C-84C2C1CB6F9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42364" y="4848717"/>
                  <a:ext cx="119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134" name="Ink 4133">
                  <a:extLst>
                    <a:ext uri="{FF2B5EF4-FFF2-40B4-BE49-F238E27FC236}">
                      <a16:creationId xmlns:a16="http://schemas.microsoft.com/office/drawing/2014/main" id="{26BAC8CE-2E85-4622-8F3E-FCA105A73D4D}"/>
                    </a:ext>
                  </a:extLst>
                </p14:cNvPr>
                <p14:cNvContentPartPr/>
                <p14:nvPr/>
              </p14:nvContentPartPr>
              <p14:xfrm>
                <a:off x="3081324" y="4802637"/>
                <a:ext cx="90360" cy="146880"/>
              </p14:xfrm>
            </p:contentPart>
          </mc:Choice>
          <mc:Fallback xmlns="">
            <p:pic>
              <p:nvPicPr>
                <p:cNvPr id="4134" name="Ink 4133">
                  <a:extLst>
                    <a:ext uri="{FF2B5EF4-FFF2-40B4-BE49-F238E27FC236}">
                      <a16:creationId xmlns:a16="http://schemas.microsoft.com/office/drawing/2014/main" id="{26BAC8CE-2E85-4622-8F3E-FCA105A73D4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077004" y="4798317"/>
                  <a:ext cx="9900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2" name="Group 4141">
            <a:extLst>
              <a:ext uri="{FF2B5EF4-FFF2-40B4-BE49-F238E27FC236}">
                <a16:creationId xmlns:a16="http://schemas.microsoft.com/office/drawing/2014/main" id="{86ECB3A4-EE5A-4736-89BE-3B14ADA8F2B8}"/>
              </a:ext>
            </a:extLst>
          </p:cNvPr>
          <p:cNvGrpSpPr/>
          <p:nvPr/>
        </p:nvGrpSpPr>
        <p:grpSpPr>
          <a:xfrm>
            <a:off x="6837564" y="4220877"/>
            <a:ext cx="504720" cy="487800"/>
            <a:chOff x="6837564" y="4220877"/>
            <a:chExt cx="5047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67D415AF-203A-4761-9855-2781780CADDD}"/>
                    </a:ext>
                  </a:extLst>
                </p14:cNvPr>
                <p14:cNvContentPartPr/>
                <p14:nvPr/>
              </p14:nvContentPartPr>
              <p14:xfrm>
                <a:off x="6837564" y="4570437"/>
                <a:ext cx="470160" cy="4824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67D415AF-203A-4761-9855-2781780CADD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28924" y="4561437"/>
                  <a:ext cx="487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6A2E952C-933D-438F-B1B3-43C7CA2FDA53}"/>
                    </a:ext>
                  </a:extLst>
                </p14:cNvPr>
                <p14:cNvContentPartPr/>
                <p14:nvPr/>
              </p14:nvContentPartPr>
              <p14:xfrm>
                <a:off x="7227444" y="4503117"/>
                <a:ext cx="114840" cy="20556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6A2E952C-933D-438F-B1B3-43C7CA2FDA5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18444" y="4494117"/>
                  <a:ext cx="1324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139" name="Ink 4138">
                  <a:extLst>
                    <a:ext uri="{FF2B5EF4-FFF2-40B4-BE49-F238E27FC236}">
                      <a16:creationId xmlns:a16="http://schemas.microsoft.com/office/drawing/2014/main" id="{F2228821-1E19-4DF4-A842-254F6F00AD6D}"/>
                    </a:ext>
                  </a:extLst>
                </p14:cNvPr>
                <p14:cNvContentPartPr/>
                <p14:nvPr/>
              </p14:nvContentPartPr>
              <p14:xfrm>
                <a:off x="6983724" y="4415637"/>
                <a:ext cx="54720" cy="274680"/>
              </p14:xfrm>
            </p:contentPart>
          </mc:Choice>
          <mc:Fallback xmlns="">
            <p:pic>
              <p:nvPicPr>
                <p:cNvPr id="4139" name="Ink 4138">
                  <a:extLst>
                    <a:ext uri="{FF2B5EF4-FFF2-40B4-BE49-F238E27FC236}">
                      <a16:creationId xmlns:a16="http://schemas.microsoft.com/office/drawing/2014/main" id="{F2228821-1E19-4DF4-A842-254F6F00AD6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75084" y="4406997"/>
                  <a:ext cx="72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41" name="Ink 4140">
                  <a:extLst>
                    <a:ext uri="{FF2B5EF4-FFF2-40B4-BE49-F238E27FC236}">
                      <a16:creationId xmlns:a16="http://schemas.microsoft.com/office/drawing/2014/main" id="{484BAC95-A6E7-49CE-80F4-C867B98D4EAF}"/>
                    </a:ext>
                  </a:extLst>
                </p14:cNvPr>
                <p14:cNvContentPartPr/>
                <p14:nvPr/>
              </p14:nvContentPartPr>
              <p14:xfrm>
                <a:off x="7079844" y="4220877"/>
                <a:ext cx="128520" cy="203760"/>
              </p14:xfrm>
            </p:contentPart>
          </mc:Choice>
          <mc:Fallback xmlns="">
            <p:pic>
              <p:nvPicPr>
                <p:cNvPr id="4141" name="Ink 4140">
                  <a:extLst>
                    <a:ext uri="{FF2B5EF4-FFF2-40B4-BE49-F238E27FC236}">
                      <a16:creationId xmlns:a16="http://schemas.microsoft.com/office/drawing/2014/main" id="{484BAC95-A6E7-49CE-80F4-C867B98D4E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71204" y="4211877"/>
                  <a:ext cx="14616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143" name="Ink 4142">
                <a:extLst>
                  <a:ext uri="{FF2B5EF4-FFF2-40B4-BE49-F238E27FC236}">
                    <a16:creationId xmlns:a16="http://schemas.microsoft.com/office/drawing/2014/main" id="{2009782B-BA5D-4E3B-8445-0080247F2A5D}"/>
                  </a:ext>
                </a:extLst>
              </p14:cNvPr>
              <p14:cNvContentPartPr/>
              <p14:nvPr/>
            </p14:nvContentPartPr>
            <p14:xfrm>
              <a:off x="5145564" y="4347597"/>
              <a:ext cx="108000" cy="203040"/>
            </p14:xfrm>
          </p:contentPart>
        </mc:Choice>
        <mc:Fallback xmlns="">
          <p:pic>
            <p:nvPicPr>
              <p:cNvPr id="4143" name="Ink 4142">
                <a:extLst>
                  <a:ext uri="{FF2B5EF4-FFF2-40B4-BE49-F238E27FC236}">
                    <a16:creationId xmlns:a16="http://schemas.microsoft.com/office/drawing/2014/main" id="{2009782B-BA5D-4E3B-8445-0080247F2A5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136564" y="4338957"/>
                <a:ext cx="125640" cy="22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51" name="Group 4150">
            <a:extLst>
              <a:ext uri="{FF2B5EF4-FFF2-40B4-BE49-F238E27FC236}">
                <a16:creationId xmlns:a16="http://schemas.microsoft.com/office/drawing/2014/main" id="{CB378F93-77F8-4791-B3D4-2520E3532E15}"/>
              </a:ext>
            </a:extLst>
          </p:cNvPr>
          <p:cNvGrpSpPr/>
          <p:nvPr/>
        </p:nvGrpSpPr>
        <p:grpSpPr>
          <a:xfrm>
            <a:off x="5039004" y="4026837"/>
            <a:ext cx="573120" cy="992160"/>
            <a:chOff x="5039004" y="4026837"/>
            <a:chExt cx="573120" cy="99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56D0CA06-299D-4B16-9E47-AE2939A78D37}"/>
                    </a:ext>
                  </a:extLst>
                </p14:cNvPr>
                <p14:cNvContentPartPr/>
                <p14:nvPr/>
              </p14:nvContentPartPr>
              <p14:xfrm>
                <a:off x="5058084" y="4687437"/>
                <a:ext cx="524520" cy="6984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56D0CA06-299D-4B16-9E47-AE2939A78D3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49444" y="4678437"/>
                  <a:ext cx="542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61DF28F3-2DD9-48AC-A4A4-9C610BEE37DE}"/>
                    </a:ext>
                  </a:extLst>
                </p14:cNvPr>
                <p14:cNvContentPartPr/>
                <p14:nvPr/>
              </p14:nvContentPartPr>
              <p14:xfrm>
                <a:off x="5048004" y="4878237"/>
                <a:ext cx="521280" cy="140760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61DF28F3-2DD9-48AC-A4A4-9C610BEE37D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39364" y="4869597"/>
                  <a:ext cx="538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9A0138DE-3B1B-4718-AD4F-DF05B0C12369}"/>
                    </a:ext>
                  </a:extLst>
                </p14:cNvPr>
                <p14:cNvContentPartPr/>
                <p14:nvPr/>
              </p14:nvContentPartPr>
              <p14:xfrm>
                <a:off x="5039004" y="4240677"/>
                <a:ext cx="573120" cy="5904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9A0138DE-3B1B-4718-AD4F-DF05B0C1236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30004" y="4231677"/>
                  <a:ext cx="590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00" name="Ink 4099">
                  <a:extLst>
                    <a:ext uri="{FF2B5EF4-FFF2-40B4-BE49-F238E27FC236}">
                      <a16:creationId xmlns:a16="http://schemas.microsoft.com/office/drawing/2014/main" id="{3616629B-888E-4525-9026-1CE322917CF1}"/>
                    </a:ext>
                  </a:extLst>
                </p14:cNvPr>
                <p14:cNvContentPartPr/>
                <p14:nvPr/>
              </p14:nvContentPartPr>
              <p14:xfrm>
                <a:off x="5048004" y="4463157"/>
                <a:ext cx="522360" cy="40680"/>
              </p14:xfrm>
            </p:contentPart>
          </mc:Choice>
          <mc:Fallback xmlns="">
            <p:pic>
              <p:nvPicPr>
                <p:cNvPr id="4100" name="Ink 4099">
                  <a:extLst>
                    <a:ext uri="{FF2B5EF4-FFF2-40B4-BE49-F238E27FC236}">
                      <a16:creationId xmlns:a16="http://schemas.microsoft.com/office/drawing/2014/main" id="{3616629B-888E-4525-9026-1CE322917CF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39364" y="4454157"/>
                  <a:ext cx="540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136" name="Ink 4135">
                  <a:extLst>
                    <a:ext uri="{FF2B5EF4-FFF2-40B4-BE49-F238E27FC236}">
                      <a16:creationId xmlns:a16="http://schemas.microsoft.com/office/drawing/2014/main" id="{389691B9-2F94-438F-A485-9E3A0A5761C7}"/>
                    </a:ext>
                  </a:extLst>
                </p14:cNvPr>
                <p14:cNvContentPartPr/>
                <p14:nvPr/>
              </p14:nvContentPartPr>
              <p14:xfrm>
                <a:off x="5116044" y="4133397"/>
                <a:ext cx="172800" cy="197640"/>
              </p14:xfrm>
            </p:contentPart>
          </mc:Choice>
          <mc:Fallback xmlns="">
            <p:pic>
              <p:nvPicPr>
                <p:cNvPr id="4136" name="Ink 4135">
                  <a:extLst>
                    <a:ext uri="{FF2B5EF4-FFF2-40B4-BE49-F238E27FC236}">
                      <a16:creationId xmlns:a16="http://schemas.microsoft.com/office/drawing/2014/main" id="{389691B9-2F94-438F-A485-9E3A0A5761C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07404" y="4124757"/>
                  <a:ext cx="190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37" name="Ink 4136">
                  <a:extLst>
                    <a:ext uri="{FF2B5EF4-FFF2-40B4-BE49-F238E27FC236}">
                      <a16:creationId xmlns:a16="http://schemas.microsoft.com/office/drawing/2014/main" id="{1528CBA1-CFB8-4961-BCF3-D3A5BC62A412}"/>
                    </a:ext>
                  </a:extLst>
                </p14:cNvPr>
                <p14:cNvContentPartPr/>
                <p14:nvPr/>
              </p14:nvContentPartPr>
              <p14:xfrm>
                <a:off x="5255004" y="4026837"/>
                <a:ext cx="105120" cy="202320"/>
              </p14:xfrm>
            </p:contentPart>
          </mc:Choice>
          <mc:Fallback xmlns="">
            <p:pic>
              <p:nvPicPr>
                <p:cNvPr id="4137" name="Ink 4136">
                  <a:extLst>
                    <a:ext uri="{FF2B5EF4-FFF2-40B4-BE49-F238E27FC236}">
                      <a16:creationId xmlns:a16="http://schemas.microsoft.com/office/drawing/2014/main" id="{1528CBA1-CFB8-4961-BCF3-D3A5BC62A41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46004" y="4018197"/>
                  <a:ext cx="1227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44" name="Ink 4143">
                  <a:extLst>
                    <a:ext uri="{FF2B5EF4-FFF2-40B4-BE49-F238E27FC236}">
                      <a16:creationId xmlns:a16="http://schemas.microsoft.com/office/drawing/2014/main" id="{E21CD973-4065-48FE-B2AD-BF67EC3CFC5A}"/>
                    </a:ext>
                  </a:extLst>
                </p14:cNvPr>
                <p14:cNvContentPartPr/>
                <p14:nvPr/>
              </p14:nvContentPartPr>
              <p14:xfrm>
                <a:off x="5354724" y="4295757"/>
                <a:ext cx="49680" cy="144000"/>
              </p14:xfrm>
            </p:contentPart>
          </mc:Choice>
          <mc:Fallback xmlns="">
            <p:pic>
              <p:nvPicPr>
                <p:cNvPr id="4144" name="Ink 4143">
                  <a:extLst>
                    <a:ext uri="{FF2B5EF4-FFF2-40B4-BE49-F238E27FC236}">
                      <a16:creationId xmlns:a16="http://schemas.microsoft.com/office/drawing/2014/main" id="{E21CD973-4065-48FE-B2AD-BF67EC3CFC5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45724" y="4287117"/>
                  <a:ext cx="67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147" name="Ink 4146">
                  <a:extLst>
                    <a:ext uri="{FF2B5EF4-FFF2-40B4-BE49-F238E27FC236}">
                      <a16:creationId xmlns:a16="http://schemas.microsoft.com/office/drawing/2014/main" id="{904512AB-F7C6-43A8-AF10-0BE6C5D90DA4}"/>
                    </a:ext>
                  </a:extLst>
                </p14:cNvPr>
                <p14:cNvContentPartPr/>
                <p14:nvPr/>
              </p14:nvContentPartPr>
              <p14:xfrm>
                <a:off x="5135484" y="4600317"/>
                <a:ext cx="120240" cy="181080"/>
              </p14:xfrm>
            </p:contentPart>
          </mc:Choice>
          <mc:Fallback xmlns="">
            <p:pic>
              <p:nvPicPr>
                <p:cNvPr id="4147" name="Ink 4146">
                  <a:extLst>
                    <a:ext uri="{FF2B5EF4-FFF2-40B4-BE49-F238E27FC236}">
                      <a16:creationId xmlns:a16="http://schemas.microsoft.com/office/drawing/2014/main" id="{904512AB-F7C6-43A8-AF10-0BE6C5D90DA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26484" y="4591677"/>
                  <a:ext cx="137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48" name="Ink 4147">
                  <a:extLst>
                    <a:ext uri="{FF2B5EF4-FFF2-40B4-BE49-F238E27FC236}">
                      <a16:creationId xmlns:a16="http://schemas.microsoft.com/office/drawing/2014/main" id="{B39CF642-ED2C-462C-B891-5E9AB65F6C4F}"/>
                    </a:ext>
                  </a:extLst>
                </p14:cNvPr>
                <p14:cNvContentPartPr/>
                <p14:nvPr/>
              </p14:nvContentPartPr>
              <p14:xfrm>
                <a:off x="5279844" y="4513197"/>
                <a:ext cx="89280" cy="154800"/>
              </p14:xfrm>
            </p:contentPart>
          </mc:Choice>
          <mc:Fallback xmlns="">
            <p:pic>
              <p:nvPicPr>
                <p:cNvPr id="4148" name="Ink 4147">
                  <a:extLst>
                    <a:ext uri="{FF2B5EF4-FFF2-40B4-BE49-F238E27FC236}">
                      <a16:creationId xmlns:a16="http://schemas.microsoft.com/office/drawing/2014/main" id="{B39CF642-ED2C-462C-B891-5E9AB65F6C4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71204" y="4504197"/>
                  <a:ext cx="106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149" name="Ink 4148">
                  <a:extLst>
                    <a:ext uri="{FF2B5EF4-FFF2-40B4-BE49-F238E27FC236}">
                      <a16:creationId xmlns:a16="http://schemas.microsoft.com/office/drawing/2014/main" id="{60DC5F7A-F648-438A-A0A2-90DFFA31754B}"/>
                    </a:ext>
                  </a:extLst>
                </p14:cNvPr>
                <p14:cNvContentPartPr/>
                <p14:nvPr/>
              </p14:nvContentPartPr>
              <p14:xfrm>
                <a:off x="5164644" y="4824597"/>
                <a:ext cx="140760" cy="164880"/>
              </p14:xfrm>
            </p:contentPart>
          </mc:Choice>
          <mc:Fallback xmlns="">
            <p:pic>
              <p:nvPicPr>
                <p:cNvPr id="4149" name="Ink 4148">
                  <a:extLst>
                    <a:ext uri="{FF2B5EF4-FFF2-40B4-BE49-F238E27FC236}">
                      <a16:creationId xmlns:a16="http://schemas.microsoft.com/office/drawing/2014/main" id="{60DC5F7A-F648-438A-A0A2-90DFFA31754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56004" y="4815957"/>
                  <a:ext cx="158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150" name="Ink 4149">
                  <a:extLst>
                    <a:ext uri="{FF2B5EF4-FFF2-40B4-BE49-F238E27FC236}">
                      <a16:creationId xmlns:a16="http://schemas.microsoft.com/office/drawing/2014/main" id="{6CADE7D8-E6AC-4B71-8DB4-3A77151F8A29}"/>
                    </a:ext>
                  </a:extLst>
                </p14:cNvPr>
                <p14:cNvContentPartPr/>
                <p14:nvPr/>
              </p14:nvContentPartPr>
              <p14:xfrm>
                <a:off x="5309724" y="4736397"/>
                <a:ext cx="60480" cy="147600"/>
              </p14:xfrm>
            </p:contentPart>
          </mc:Choice>
          <mc:Fallback xmlns="">
            <p:pic>
              <p:nvPicPr>
                <p:cNvPr id="4150" name="Ink 4149">
                  <a:extLst>
                    <a:ext uri="{FF2B5EF4-FFF2-40B4-BE49-F238E27FC236}">
                      <a16:creationId xmlns:a16="http://schemas.microsoft.com/office/drawing/2014/main" id="{6CADE7D8-E6AC-4B71-8DB4-3A77151F8A2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01084" y="4727757"/>
                  <a:ext cx="78120" cy="165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52" name="TextBox 4151">
            <a:extLst>
              <a:ext uri="{FF2B5EF4-FFF2-40B4-BE49-F238E27FC236}">
                <a16:creationId xmlns:a16="http://schemas.microsoft.com/office/drawing/2014/main" id="{02C893B4-3DDF-49AD-8106-E028814A19F3}"/>
              </a:ext>
            </a:extLst>
          </p:cNvPr>
          <p:cNvSpPr txBox="1"/>
          <p:nvPr/>
        </p:nvSpPr>
        <p:spPr>
          <a:xfrm>
            <a:off x="5848534" y="5078865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READ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F4F32E6-EB3C-4FC3-96DA-E23A8A7FE5E1}"/>
              </a:ext>
            </a:extLst>
          </p:cNvPr>
          <p:cNvSpPr txBox="1"/>
          <p:nvPr/>
        </p:nvSpPr>
        <p:spPr>
          <a:xfrm>
            <a:off x="1744837" y="5123463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136851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ND_Latch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318" y="228600"/>
            <a:ext cx="8153600" cy="6324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6C1190-1BED-475C-8D31-938A736837C5}"/>
                  </a:ext>
                </a:extLst>
              </p14:cNvPr>
              <p14:cNvContentPartPr/>
              <p14:nvPr/>
            </p14:nvContentPartPr>
            <p14:xfrm>
              <a:off x="2244564" y="505527"/>
              <a:ext cx="6319080" cy="10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6C1190-1BED-475C-8D31-938A736837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0564" y="397887"/>
                <a:ext cx="64267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CF4203-E4FC-40E6-A74B-2D07578E21EB}"/>
                  </a:ext>
                </a:extLst>
              </p14:cNvPr>
              <p14:cNvContentPartPr/>
              <p14:nvPr/>
            </p14:nvContentPartPr>
            <p14:xfrm>
              <a:off x="2235924" y="766527"/>
              <a:ext cx="2003400" cy="4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CF4203-E4FC-40E6-A74B-2D07578E21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1924" y="658887"/>
                <a:ext cx="21110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16DD9C-3CFB-4E2F-A621-4683CF873C08}"/>
                  </a:ext>
                </a:extLst>
              </p14:cNvPr>
              <p14:cNvContentPartPr/>
              <p14:nvPr/>
            </p14:nvContentPartPr>
            <p14:xfrm>
              <a:off x="2257524" y="2145327"/>
              <a:ext cx="6350760" cy="4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16DD9C-3CFB-4E2F-A621-4683CF873C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03884" y="2037327"/>
                <a:ext cx="64584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EEDA1A-8070-4C8B-AC9F-59222AC73C2F}"/>
                  </a:ext>
                </a:extLst>
              </p14:cNvPr>
              <p14:cNvContentPartPr/>
              <p14:nvPr/>
            </p14:nvContentPartPr>
            <p14:xfrm>
              <a:off x="2274804" y="2382927"/>
              <a:ext cx="3738600" cy="4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EEDA1A-8070-4C8B-AC9F-59222AC73C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1164" y="2275287"/>
                <a:ext cx="38462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655D7E9-39DB-484A-9A73-256CE97C882A}"/>
                  </a:ext>
                </a:extLst>
              </p14:cNvPr>
              <p14:cNvContentPartPr/>
              <p14:nvPr/>
            </p14:nvContentPartPr>
            <p14:xfrm>
              <a:off x="2296404" y="1585887"/>
              <a:ext cx="6251400" cy="11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655D7E9-39DB-484A-9A73-256CE97C88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42764" y="1477887"/>
                <a:ext cx="63590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7BD2EA7-F487-403C-9A88-AAE0BF603EBC}"/>
                  </a:ext>
                </a:extLst>
              </p14:cNvPr>
              <p14:cNvContentPartPr/>
              <p14:nvPr/>
            </p14:nvContentPartPr>
            <p14:xfrm>
              <a:off x="2274804" y="1811247"/>
              <a:ext cx="619236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7BD2EA7-F487-403C-9A88-AAE0BF603E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21164" y="1703247"/>
                <a:ext cx="630000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EB0C86D-EC84-4F1D-8D1A-FAABCC7940F1}"/>
              </a:ext>
            </a:extLst>
          </p:cNvPr>
          <p:cNvSpPr txBox="1"/>
          <p:nvPr/>
        </p:nvSpPr>
        <p:spPr>
          <a:xfrm>
            <a:off x="4343400" y="648821"/>
            <a:ext cx="463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Outputs  with BUFFER mode can be fed back in.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08D301-6082-47A4-B93B-ABF4FA07C86B}"/>
                  </a:ext>
                </a:extLst>
              </p14:cNvPr>
              <p14:cNvContentPartPr/>
              <p14:nvPr/>
            </p14:nvContentPartPr>
            <p14:xfrm>
              <a:off x="5230404" y="5165007"/>
              <a:ext cx="1798560" cy="35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08D301-6082-47A4-B93B-ABF4FA07C8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76764" y="5057367"/>
                <a:ext cx="19062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07623B-199B-4277-85B0-A4146158153E}"/>
                  </a:ext>
                </a:extLst>
              </p14:cNvPr>
              <p14:cNvContentPartPr/>
              <p14:nvPr/>
            </p14:nvContentPartPr>
            <p14:xfrm>
              <a:off x="5386284" y="5529327"/>
              <a:ext cx="654120" cy="2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07623B-199B-4277-85B0-A4146158153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32644" y="5421327"/>
                <a:ext cx="761760" cy="2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4233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" y="152400"/>
            <a:ext cx="9118171" cy="3712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" y="3747048"/>
            <a:ext cx="9128051" cy="158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5217"/>
            <a:ext cx="8763000" cy="104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47088" y="18535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 Ch. 4 p. 72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B41C68-2E57-4C59-A5E5-7BAAFD79DD0D}"/>
                  </a:ext>
                </a:extLst>
              </p14:cNvPr>
              <p14:cNvContentPartPr/>
              <p14:nvPr/>
            </p14:nvContentPartPr>
            <p14:xfrm>
              <a:off x="3334128" y="3477808"/>
              <a:ext cx="3838680" cy="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B41C68-2E57-4C59-A5E5-7BAAFD79DD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0488" y="3370168"/>
                <a:ext cx="39463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56892B-030E-4A94-8AD2-283DCB231F03}"/>
                  </a:ext>
                </a:extLst>
              </p14:cNvPr>
              <p14:cNvContentPartPr/>
              <p14:nvPr/>
            </p14:nvContentPartPr>
            <p14:xfrm>
              <a:off x="792528" y="5070448"/>
              <a:ext cx="1261800" cy="51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56892B-030E-4A94-8AD2-283DCB231F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888" y="4962808"/>
                <a:ext cx="13694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9DC293-3B8E-4ADF-8975-47907920C89B}"/>
                  </a:ext>
                </a:extLst>
              </p14:cNvPr>
              <p14:cNvContentPartPr/>
              <p14:nvPr/>
            </p14:nvContentPartPr>
            <p14:xfrm>
              <a:off x="838608" y="5532328"/>
              <a:ext cx="1407600" cy="6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9DC293-3B8E-4ADF-8975-47907920C8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608" y="5424328"/>
                <a:ext cx="15152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740F7F4-C907-4DC6-9D9E-019D2034579E}"/>
                  </a:ext>
                </a:extLst>
              </p14:cNvPr>
              <p14:cNvContentPartPr/>
              <p14:nvPr/>
            </p14:nvContentPartPr>
            <p14:xfrm>
              <a:off x="901608" y="6144328"/>
              <a:ext cx="1172520" cy="4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740F7F4-C907-4DC6-9D9E-019D203457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7608" y="6036328"/>
                <a:ext cx="12801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C0A380-F889-4C71-A6DF-40FA80529208}"/>
                  </a:ext>
                </a:extLst>
              </p14:cNvPr>
              <p14:cNvContentPartPr/>
              <p14:nvPr/>
            </p14:nvContentPartPr>
            <p14:xfrm>
              <a:off x="2231088" y="6164848"/>
              <a:ext cx="1347840" cy="3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C0A380-F889-4C71-A6DF-40FA8052920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77448" y="6057208"/>
                <a:ext cx="14554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63007B-3ADD-4E29-8888-B9E912192D3B}"/>
                  </a:ext>
                </a:extLst>
              </p14:cNvPr>
              <p14:cNvContentPartPr/>
              <p14:nvPr/>
            </p14:nvContentPartPr>
            <p14:xfrm>
              <a:off x="2570928" y="5544928"/>
              <a:ext cx="1266480" cy="2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63007B-3ADD-4E29-8888-B9E912192D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16928" y="5436928"/>
                <a:ext cx="13741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D2FB76-9BA1-461C-8D27-97952F945051}"/>
                  </a:ext>
                </a:extLst>
              </p14:cNvPr>
              <p14:cNvContentPartPr/>
              <p14:nvPr/>
            </p14:nvContentPartPr>
            <p14:xfrm>
              <a:off x="3712128" y="5048848"/>
              <a:ext cx="579960" cy="58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D2FB76-9BA1-461C-8D27-97952F9450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58128" y="4941208"/>
                <a:ext cx="6876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931B3E3-293C-45F6-94CC-B04F9F5F5690}"/>
                  </a:ext>
                </a:extLst>
              </p14:cNvPr>
              <p14:cNvContentPartPr/>
              <p14:nvPr/>
            </p14:nvContentPartPr>
            <p14:xfrm>
              <a:off x="5922168" y="5556448"/>
              <a:ext cx="1280880" cy="64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931B3E3-293C-45F6-94CC-B04F9F5F56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68528" y="5448448"/>
                <a:ext cx="13885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B788D0A-56B2-4D9F-8B55-C354339AC387}"/>
                  </a:ext>
                </a:extLst>
              </p14:cNvPr>
              <p14:cNvContentPartPr/>
              <p14:nvPr/>
            </p14:nvContentPartPr>
            <p14:xfrm>
              <a:off x="7834848" y="5590648"/>
              <a:ext cx="1154880" cy="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B788D0A-56B2-4D9F-8B55-C354339AC38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81208" y="5483008"/>
                <a:ext cx="12625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6E8F3DE-0E33-47A7-937A-09909D5F7860}"/>
                  </a:ext>
                </a:extLst>
              </p14:cNvPr>
              <p14:cNvContentPartPr/>
              <p14:nvPr/>
            </p14:nvContentPartPr>
            <p14:xfrm>
              <a:off x="913848" y="5821048"/>
              <a:ext cx="2493000" cy="69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6E8F3DE-0E33-47A7-937A-09909D5F786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0208" y="5713408"/>
                <a:ext cx="26006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1F5F20-E745-4757-9BC6-5B9E4E76FF42}"/>
                  </a:ext>
                </a:extLst>
              </p14:cNvPr>
              <p14:cNvContentPartPr/>
              <p14:nvPr/>
            </p14:nvContentPartPr>
            <p14:xfrm>
              <a:off x="5205048" y="5842288"/>
              <a:ext cx="321840" cy="34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1F5F20-E745-4757-9BC6-5B9E4E76FF4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51048" y="5734648"/>
                <a:ext cx="429480" cy="2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215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81000"/>
            <a:ext cx="869665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800"/>
            <a:ext cx="8839200" cy="421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9BFA90-55DA-4421-BCA9-896679CE0520}"/>
                  </a:ext>
                </a:extLst>
              </p14:cNvPr>
              <p14:cNvContentPartPr/>
              <p14:nvPr/>
            </p14:nvContentPartPr>
            <p14:xfrm>
              <a:off x="7092528" y="1077688"/>
              <a:ext cx="1826640" cy="59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9BFA90-55DA-4421-BCA9-896679CE05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8888" y="970048"/>
                <a:ext cx="19342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40A4F5-847D-4C4E-A1EC-D5AE29D6E5E1}"/>
                  </a:ext>
                </a:extLst>
              </p14:cNvPr>
              <p14:cNvContentPartPr/>
              <p14:nvPr/>
            </p14:nvContentPartPr>
            <p14:xfrm>
              <a:off x="532248" y="1257688"/>
              <a:ext cx="5550840" cy="139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40A4F5-847D-4C4E-A1EC-D5AE29D6E5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248" y="1149688"/>
                <a:ext cx="56584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CAF4F4-B2CF-4F14-AFF0-045C14DF2557}"/>
                  </a:ext>
                </a:extLst>
              </p14:cNvPr>
              <p14:cNvContentPartPr/>
              <p14:nvPr/>
            </p14:nvContentPartPr>
            <p14:xfrm>
              <a:off x="2118048" y="2432008"/>
              <a:ext cx="4235400" cy="106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CAF4F4-B2CF-4F14-AFF0-045C14DF25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4048" y="2324008"/>
                <a:ext cx="43430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64DB77-42CB-413E-96CC-1B33F30716F3}"/>
                  </a:ext>
                </a:extLst>
              </p14:cNvPr>
              <p14:cNvContentPartPr/>
              <p14:nvPr/>
            </p14:nvContentPartPr>
            <p14:xfrm>
              <a:off x="930768" y="3405088"/>
              <a:ext cx="2422080" cy="60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64DB77-42CB-413E-96CC-1B33F30716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7128" y="3297088"/>
                <a:ext cx="25297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213939-4243-4B8B-A2B9-73E7AED23610}"/>
                  </a:ext>
                </a:extLst>
              </p14:cNvPr>
              <p14:cNvContentPartPr/>
              <p14:nvPr/>
            </p14:nvContentPartPr>
            <p14:xfrm>
              <a:off x="293208" y="3073528"/>
              <a:ext cx="1460520" cy="4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213939-4243-4B8B-A2B9-73E7AED236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208" y="2965888"/>
                <a:ext cx="15681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E9918E-C22A-4A73-A737-0B41C2C7B3CF}"/>
                  </a:ext>
                </a:extLst>
              </p14:cNvPr>
              <p14:cNvContentPartPr/>
              <p14:nvPr/>
            </p14:nvContentPartPr>
            <p14:xfrm>
              <a:off x="889008" y="4286728"/>
              <a:ext cx="486000" cy="8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E9918E-C22A-4A73-A737-0B41C2C7B3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5008" y="4178728"/>
                <a:ext cx="593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182E27-3083-435B-8E4D-2F1DD37FF242}"/>
                  </a:ext>
                </a:extLst>
              </p14:cNvPr>
              <p14:cNvContentPartPr/>
              <p14:nvPr/>
            </p14:nvContentPartPr>
            <p14:xfrm>
              <a:off x="972888" y="5155768"/>
              <a:ext cx="1855800" cy="54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182E27-3083-435B-8E4D-2F1DD37FF2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9248" y="5047768"/>
                <a:ext cx="1963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E9FACFD-D645-4BCB-9D2A-65BDBB70F31C}"/>
                  </a:ext>
                </a:extLst>
              </p14:cNvPr>
              <p14:cNvContentPartPr/>
              <p14:nvPr/>
            </p14:nvContentPartPr>
            <p14:xfrm>
              <a:off x="955968" y="5468608"/>
              <a:ext cx="572400" cy="20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E9FACFD-D645-4BCB-9D2A-65BDBB70F3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1968" y="5360968"/>
                <a:ext cx="6800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12123FB-58B3-406A-88E0-FBE303BDEF69}"/>
                  </a:ext>
                </a:extLst>
              </p14:cNvPr>
              <p14:cNvContentPartPr/>
              <p14:nvPr/>
            </p14:nvContentPartPr>
            <p14:xfrm>
              <a:off x="1727808" y="6032008"/>
              <a:ext cx="1826280" cy="46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2123FB-58B3-406A-88E0-FBE303BDEF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74168" y="5924368"/>
                <a:ext cx="1933920" cy="262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F5FFBBC-F41B-4528-BA0A-85938A8430FE}"/>
              </a:ext>
            </a:extLst>
          </p:cNvPr>
          <p:cNvSpPr/>
          <p:nvPr/>
        </p:nvSpPr>
        <p:spPr>
          <a:xfrm>
            <a:off x="457200" y="897688"/>
            <a:ext cx="8534400" cy="176931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1" y="609600"/>
            <a:ext cx="903194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4876" y="152400"/>
            <a:ext cx="827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Regular Sequential Circuit  </a:t>
            </a:r>
            <a:r>
              <a:rPr lang="en-US" dirty="0"/>
              <a:t>                                                               Chu Ch. 4 p. 79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69341"/>
            <a:ext cx="5867400" cy="23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6DD06-9EBB-47AC-B192-0307B0ED8F1A}"/>
              </a:ext>
            </a:extLst>
          </p:cNvPr>
          <p:cNvSpPr/>
          <p:nvPr/>
        </p:nvSpPr>
        <p:spPr>
          <a:xfrm>
            <a:off x="147251" y="1143000"/>
            <a:ext cx="9031940" cy="990600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82C596-E9F0-4187-A6D6-164C8B51C1FD}"/>
                  </a:ext>
                </a:extLst>
              </p14:cNvPr>
              <p14:cNvContentPartPr/>
              <p14:nvPr/>
            </p14:nvContentPartPr>
            <p14:xfrm>
              <a:off x="671606" y="386280"/>
              <a:ext cx="811080" cy="2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82C596-E9F0-4187-A6D6-164C8B51C1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966" y="278640"/>
                <a:ext cx="9187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CCB45D-503A-46BB-991A-BAF1342C2937}"/>
                  </a:ext>
                </a:extLst>
              </p14:cNvPr>
              <p14:cNvContentPartPr/>
              <p14:nvPr/>
            </p14:nvContentPartPr>
            <p14:xfrm>
              <a:off x="2440783" y="3703403"/>
              <a:ext cx="6912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CCB45D-503A-46BB-991A-BAF1342C29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7143" y="3595763"/>
                <a:ext cx="1767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599E18A-A95E-47CD-85C3-4A4799553CED}"/>
                  </a:ext>
                </a:extLst>
              </p14:cNvPr>
              <p14:cNvContentPartPr/>
              <p14:nvPr/>
            </p14:nvContentPartPr>
            <p14:xfrm>
              <a:off x="4470823" y="3682523"/>
              <a:ext cx="97200" cy="1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599E18A-A95E-47CD-85C3-4A4799553C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16823" y="3574523"/>
                <a:ext cx="2048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23C58D-59FA-46AE-BE86-968EB775932D}"/>
                  </a:ext>
                </a:extLst>
              </p14:cNvPr>
              <p14:cNvContentPartPr/>
              <p14:nvPr/>
            </p14:nvContentPartPr>
            <p14:xfrm>
              <a:off x="2973583" y="1937603"/>
              <a:ext cx="476640" cy="3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23C58D-59FA-46AE-BE86-968EB77593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19583" y="1829603"/>
                <a:ext cx="584280" cy="2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602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308"/>
            <a:ext cx="8760854" cy="598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867400"/>
            <a:ext cx="853869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33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D2B0F-939A-4EF8-8551-AE9B5310B0EF}"/>
              </a:ext>
            </a:extLst>
          </p:cNvPr>
          <p:cNvSpPr txBox="1"/>
          <p:nvPr/>
        </p:nvSpPr>
        <p:spPr>
          <a:xfrm>
            <a:off x="4572652" y="1510846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See earlier slide on section 4.1.2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C814492-E7C0-4D7F-BEED-D7C2D5C0F5D8}"/>
                  </a:ext>
                </a:extLst>
              </p14:cNvPr>
              <p14:cNvContentPartPr/>
              <p14:nvPr/>
            </p14:nvContentPartPr>
            <p14:xfrm>
              <a:off x="1744573" y="1547363"/>
              <a:ext cx="1108800" cy="27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C814492-E7C0-4D7F-BEED-D7C2D5C0F5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0573" y="1439723"/>
                <a:ext cx="12164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193CBF-526D-48E5-8E52-616226BDCC89}"/>
                  </a:ext>
                </a:extLst>
              </p14:cNvPr>
              <p14:cNvContentPartPr/>
              <p14:nvPr/>
            </p14:nvContentPartPr>
            <p14:xfrm>
              <a:off x="2193133" y="3408923"/>
              <a:ext cx="2472480" cy="42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193CBF-526D-48E5-8E52-616226BDCC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9493" y="3300923"/>
                <a:ext cx="2580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21F438-2405-42B1-BE25-51E103BE3EA7}"/>
                  </a:ext>
                </a:extLst>
              </p14:cNvPr>
              <p14:cNvContentPartPr/>
              <p14:nvPr/>
            </p14:nvContentPartPr>
            <p14:xfrm>
              <a:off x="2327413" y="557363"/>
              <a:ext cx="778680" cy="84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21F438-2405-42B1-BE25-51E103BE3E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3773" y="449723"/>
                <a:ext cx="8863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3FA9A47-69FE-4E10-BB8E-9B3820FDA7E4}"/>
                  </a:ext>
                </a:extLst>
              </p14:cNvPr>
              <p14:cNvContentPartPr/>
              <p14:nvPr/>
            </p14:nvContentPartPr>
            <p14:xfrm>
              <a:off x="2361253" y="897203"/>
              <a:ext cx="843480" cy="30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3FA9A47-69FE-4E10-BB8E-9B3820FDA7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7253" y="789203"/>
                <a:ext cx="9511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2E5BC9A-93CD-44A0-906D-6036DD62DBB1}"/>
                  </a:ext>
                </a:extLst>
              </p14:cNvPr>
              <p14:cNvContentPartPr/>
              <p14:nvPr/>
            </p14:nvContentPartPr>
            <p14:xfrm>
              <a:off x="1694173" y="5012003"/>
              <a:ext cx="891360" cy="3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2E5BC9A-93CD-44A0-906D-6036DD62DB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40533" y="4904363"/>
                <a:ext cx="9990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53511CB-F9FF-4D85-83EC-C0A43BA0282E}"/>
                  </a:ext>
                </a:extLst>
              </p14:cNvPr>
              <p14:cNvContentPartPr/>
              <p14:nvPr/>
            </p14:nvContentPartPr>
            <p14:xfrm>
              <a:off x="3573373" y="5330963"/>
              <a:ext cx="98640" cy="8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53511CB-F9FF-4D85-83EC-C0A43BA028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19373" y="5222963"/>
                <a:ext cx="206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5179288-9BB2-4483-811C-C21FB8994F46}"/>
                  </a:ext>
                </a:extLst>
              </p14:cNvPr>
              <p14:cNvContentPartPr/>
              <p14:nvPr/>
            </p14:nvContentPartPr>
            <p14:xfrm>
              <a:off x="1728013" y="4382723"/>
              <a:ext cx="5621040" cy="6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5179288-9BB2-4483-811C-C21FB8994F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4013" y="4274723"/>
                <a:ext cx="57286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7C34A57-7AF8-47CF-998B-3EFE964FB710}"/>
                  </a:ext>
                </a:extLst>
              </p14:cNvPr>
              <p14:cNvContentPartPr/>
              <p14:nvPr/>
            </p14:nvContentPartPr>
            <p14:xfrm>
              <a:off x="6652453" y="4709963"/>
              <a:ext cx="167760" cy="9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7C34A57-7AF8-47CF-998B-3EFE964FB7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98453" y="4601963"/>
                <a:ext cx="2754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E609E4C-0E45-45C5-A30D-5C735463516F}"/>
                  </a:ext>
                </a:extLst>
              </p14:cNvPr>
              <p14:cNvContentPartPr/>
              <p14:nvPr/>
            </p14:nvContentPartPr>
            <p14:xfrm>
              <a:off x="3866773" y="6308003"/>
              <a:ext cx="4893840" cy="55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E609E4C-0E45-45C5-A30D-5C73546351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13133" y="6200003"/>
                <a:ext cx="50014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0E9AFBD-B57D-46C9-8E87-D5E593B998AA}"/>
                  </a:ext>
                </a:extLst>
              </p14:cNvPr>
              <p14:cNvContentPartPr/>
              <p14:nvPr/>
            </p14:nvContentPartPr>
            <p14:xfrm>
              <a:off x="481693" y="6596363"/>
              <a:ext cx="4816440" cy="77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0E9AFBD-B57D-46C9-8E87-D5E593B998A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8053" y="6488723"/>
                <a:ext cx="49240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B7BE12-9CA5-4BF0-A150-7B80DC5DF91E}"/>
                  </a:ext>
                </a:extLst>
              </p14:cNvPr>
              <p14:cNvContentPartPr/>
              <p14:nvPr/>
            </p14:nvContentPartPr>
            <p14:xfrm>
              <a:off x="6123583" y="528061"/>
              <a:ext cx="443520" cy="46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B7BE12-9CA5-4BF0-A150-7B80DC5DF91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69583" y="420421"/>
                <a:ext cx="5511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EE2ECC-26FB-4D03-A573-BE88FE5A8A16}"/>
                  </a:ext>
                </a:extLst>
              </p14:cNvPr>
              <p14:cNvContentPartPr/>
              <p14:nvPr/>
            </p14:nvContentPartPr>
            <p14:xfrm>
              <a:off x="6350023" y="863581"/>
              <a:ext cx="405720" cy="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EE2ECC-26FB-4D03-A573-BE88FE5A8A1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96383" y="755581"/>
                <a:ext cx="513360" cy="2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468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65750"/>
            <a:ext cx="8915400" cy="483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95847"/>
            <a:ext cx="827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Regular Sequential Circuit  </a:t>
            </a:r>
            <a:r>
              <a:rPr lang="en-US" b="1" dirty="0"/>
              <a:t>                                                               </a:t>
            </a:r>
            <a:r>
              <a:rPr lang="en-US" dirty="0"/>
              <a:t>Chu Ch. 4 p. 81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6D274E-0E31-4BB8-8B2D-617F6F429E74}"/>
              </a:ext>
            </a:extLst>
          </p:cNvPr>
          <p:cNvSpPr/>
          <p:nvPr/>
        </p:nvSpPr>
        <p:spPr>
          <a:xfrm>
            <a:off x="152400" y="762000"/>
            <a:ext cx="8839200" cy="12192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AD3EBE-60A6-4545-A27B-35C328F60CFC}"/>
                  </a:ext>
                </a:extLst>
              </p14:cNvPr>
              <p14:cNvContentPartPr/>
              <p14:nvPr/>
            </p14:nvContentPartPr>
            <p14:xfrm>
              <a:off x="435768" y="405928"/>
              <a:ext cx="3133080" cy="6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AD3EBE-60A6-4545-A27B-35C328F60C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128" y="298288"/>
                <a:ext cx="32407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0EC8B3-9F83-40C2-BABE-DFCACB406128}"/>
                  </a:ext>
                </a:extLst>
              </p14:cNvPr>
              <p14:cNvContentPartPr/>
              <p14:nvPr/>
            </p14:nvContentPartPr>
            <p14:xfrm>
              <a:off x="645648" y="3132568"/>
              <a:ext cx="3310920" cy="5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0EC8B3-9F83-40C2-BABE-DFCACB4061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648" y="3024568"/>
                <a:ext cx="34185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380E97-580F-401D-815E-BDAD4117FBEB}"/>
                  </a:ext>
                </a:extLst>
              </p14:cNvPr>
              <p14:cNvContentPartPr/>
              <p14:nvPr/>
            </p14:nvContentPartPr>
            <p14:xfrm>
              <a:off x="1480333" y="4479203"/>
              <a:ext cx="1667520" cy="4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380E97-580F-401D-815E-BDAD4117FB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6333" y="4371203"/>
                <a:ext cx="1775160" cy="2628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97058E2-9FE9-45A8-B43C-DFE751C1DD53}"/>
              </a:ext>
            </a:extLst>
          </p:cNvPr>
          <p:cNvSpPr txBox="1"/>
          <p:nvPr/>
        </p:nvSpPr>
        <p:spPr>
          <a:xfrm>
            <a:off x="4797558" y="4279148"/>
            <a:ext cx="379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Carry Out when counter rolls over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695E80E-675E-4954-B0B4-1061EEB50B67}"/>
                  </a:ext>
                </a:extLst>
              </p14:cNvPr>
              <p14:cNvContentPartPr/>
              <p14:nvPr/>
            </p14:nvContentPartPr>
            <p14:xfrm>
              <a:off x="2155303" y="3674243"/>
              <a:ext cx="95400" cy="29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695E80E-675E-4954-B0B4-1061EEB50B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01663" y="3566243"/>
                <a:ext cx="2030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D7569A-D61F-4A7F-86B9-3A8F7FBBE8A6}"/>
                  </a:ext>
                </a:extLst>
              </p14:cNvPr>
              <p14:cNvContentPartPr/>
              <p14:nvPr/>
            </p14:nvContentPartPr>
            <p14:xfrm>
              <a:off x="4038823" y="3678203"/>
              <a:ext cx="139680" cy="3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D7569A-D61F-4A7F-86B9-3A8F7FBBE8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84823" y="3570203"/>
                <a:ext cx="2473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8A4021-53BB-46BB-9F71-08719B03B6CC}"/>
                  </a:ext>
                </a:extLst>
              </p14:cNvPr>
              <p14:cNvContentPartPr/>
              <p14:nvPr/>
            </p14:nvContentPartPr>
            <p14:xfrm>
              <a:off x="4701943" y="4743443"/>
              <a:ext cx="382680" cy="29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8A4021-53BB-46BB-9F71-08719B03B6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47943" y="4635803"/>
                <a:ext cx="49032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468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753642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8305800" cy="594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515FB0-221E-4710-B3D2-16D2C9CEF92D}"/>
                  </a:ext>
                </a:extLst>
              </p14:cNvPr>
              <p14:cNvContentPartPr/>
              <p14:nvPr/>
            </p14:nvContentPartPr>
            <p14:xfrm>
              <a:off x="1664808" y="4760488"/>
              <a:ext cx="2374200" cy="72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515FB0-221E-4710-B3D2-16D2C9CEF9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1168" y="4652848"/>
                <a:ext cx="24818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8955AF-373F-49E2-A292-5D1441BC7D7C}"/>
                  </a:ext>
                </a:extLst>
              </p14:cNvPr>
              <p14:cNvContentPartPr/>
              <p14:nvPr/>
            </p14:nvContentPartPr>
            <p14:xfrm>
              <a:off x="1161528" y="5087368"/>
              <a:ext cx="2999160" cy="59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8955AF-373F-49E2-A292-5D1441BC7D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7888" y="4979368"/>
                <a:ext cx="31068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B378C5-9DF3-4C3C-BA28-860861E77BFA}"/>
                  </a:ext>
                </a:extLst>
              </p14:cNvPr>
              <p14:cNvContentPartPr/>
              <p14:nvPr/>
            </p14:nvContentPartPr>
            <p14:xfrm>
              <a:off x="1668768" y="5406328"/>
              <a:ext cx="1725840" cy="4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B378C5-9DF3-4C3C-BA28-860861E77B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5128" y="5298328"/>
                <a:ext cx="18334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5F7962-F524-429E-A7D8-6EAF6E51C7CE}"/>
                  </a:ext>
                </a:extLst>
              </p14:cNvPr>
              <p14:cNvContentPartPr/>
              <p14:nvPr/>
            </p14:nvContentPartPr>
            <p14:xfrm>
              <a:off x="1148928" y="5716288"/>
              <a:ext cx="4474080" cy="64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5F7962-F524-429E-A7D8-6EAF6E51C7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4928" y="5608648"/>
                <a:ext cx="4581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BF9F23-85F1-43B3-BADF-9F506262B01F}"/>
                  </a:ext>
                </a:extLst>
              </p14:cNvPr>
              <p14:cNvContentPartPr/>
              <p14:nvPr/>
            </p14:nvContentPartPr>
            <p14:xfrm>
              <a:off x="1169808" y="6001768"/>
              <a:ext cx="7007040" cy="90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BF9F23-85F1-43B3-BADF-9F506262B01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6168" y="5893768"/>
                <a:ext cx="71146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4FC91F-AFA4-4C4A-8A2B-C59A83907D58}"/>
                  </a:ext>
                </a:extLst>
              </p14:cNvPr>
              <p14:cNvContentPartPr/>
              <p14:nvPr/>
            </p14:nvContentPartPr>
            <p14:xfrm>
              <a:off x="3380208" y="1006408"/>
              <a:ext cx="1155960" cy="34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4FC91F-AFA4-4C4A-8A2B-C59A83907D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6568" y="898768"/>
                <a:ext cx="12636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7631EF-3AFE-48CF-AF3D-B15AAC85BBFF}"/>
                  </a:ext>
                </a:extLst>
              </p14:cNvPr>
              <p14:cNvContentPartPr/>
              <p14:nvPr/>
            </p14:nvContentPartPr>
            <p14:xfrm>
              <a:off x="3518808" y="1333288"/>
              <a:ext cx="1212120" cy="16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7631EF-3AFE-48CF-AF3D-B15AAC85BB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5168" y="1225648"/>
                <a:ext cx="1319760" cy="2318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EF298BD-8C2E-4184-ABBF-C136A11E789B}"/>
              </a:ext>
            </a:extLst>
          </p:cNvPr>
          <p:cNvSpPr txBox="1"/>
          <p:nvPr/>
        </p:nvSpPr>
        <p:spPr>
          <a:xfrm>
            <a:off x="4381500" y="4932402"/>
            <a:ext cx="327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Use numeric (unsigned) for math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2355381-68CE-4CDB-9F2F-4F1A61FC0EF2}"/>
                  </a:ext>
                </a:extLst>
              </p14:cNvPr>
              <p14:cNvContentPartPr/>
              <p14:nvPr/>
            </p14:nvContentPartPr>
            <p14:xfrm>
              <a:off x="1648099" y="1978759"/>
              <a:ext cx="110520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2355381-68CE-4CDB-9F2F-4F1A61FC0E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94459" y="1870759"/>
                <a:ext cx="1212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E17F27-BB8B-438F-B802-7537BDDFD5AA}"/>
                  </a:ext>
                </a:extLst>
              </p14:cNvPr>
              <p14:cNvContentPartPr/>
              <p14:nvPr/>
            </p14:nvContentPartPr>
            <p14:xfrm>
              <a:off x="1661059" y="3459079"/>
              <a:ext cx="4468320" cy="65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E17F27-BB8B-438F-B802-7537BDDFD5A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7419" y="3351079"/>
                <a:ext cx="45759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382A6F-A761-4A2B-AA6B-8E6DC302C16C}"/>
                  </a:ext>
                </a:extLst>
              </p14:cNvPr>
              <p14:cNvContentPartPr/>
              <p14:nvPr/>
            </p14:nvContentPartPr>
            <p14:xfrm>
              <a:off x="2060299" y="3803239"/>
              <a:ext cx="2402280" cy="43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382A6F-A761-4A2B-AA6B-8E6DC302C1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06659" y="3695239"/>
                <a:ext cx="2509920" cy="2595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B7AB97-BD7B-4751-BAA1-A8ED4842D504}"/>
              </a:ext>
            </a:extLst>
          </p:cNvPr>
          <p:cNvSpPr txBox="1"/>
          <p:nvPr/>
        </p:nvSpPr>
        <p:spPr>
          <a:xfrm>
            <a:off x="4360528" y="1838961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See earlier slide on section 4.1.2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3180AD-C7FD-4A38-B30B-499EBBBBCAF8}"/>
                  </a:ext>
                </a:extLst>
              </p14:cNvPr>
              <p14:cNvContentPartPr/>
              <p14:nvPr/>
            </p14:nvContentPartPr>
            <p14:xfrm>
              <a:off x="4814983" y="1035803"/>
              <a:ext cx="375120" cy="19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3180AD-C7FD-4A38-B30B-499EBBBBCAF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60983" y="927803"/>
                <a:ext cx="4827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FF0B25-C7C1-4869-B68F-53BF37CF0110}"/>
                  </a:ext>
                </a:extLst>
              </p14:cNvPr>
              <p14:cNvContentPartPr/>
              <p14:nvPr/>
            </p14:nvContentPartPr>
            <p14:xfrm>
              <a:off x="4949263" y="1329203"/>
              <a:ext cx="435960" cy="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FF0B25-C7C1-4869-B68F-53BF37CF01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95263" y="1221203"/>
                <a:ext cx="5436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944A27-8270-43D2-81D4-C4F0ACA9AB26}"/>
                  </a:ext>
                </a:extLst>
              </p14:cNvPr>
              <p14:cNvContentPartPr/>
              <p14:nvPr/>
            </p14:nvContentPartPr>
            <p14:xfrm>
              <a:off x="5611663" y="6001283"/>
              <a:ext cx="876960" cy="4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944A27-8270-43D2-81D4-C4F0ACA9AB2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58023" y="5893643"/>
                <a:ext cx="9846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948E9A-A46E-4416-AE4F-2D44FC4193B3}"/>
                  </a:ext>
                </a:extLst>
              </p14:cNvPr>
              <p14:cNvContentPartPr/>
              <p14:nvPr/>
            </p14:nvContentPartPr>
            <p14:xfrm>
              <a:off x="5534263" y="5858723"/>
              <a:ext cx="1049760" cy="344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948E9A-A46E-4416-AE4F-2D44FC4193B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80263" y="5751083"/>
                <a:ext cx="1157400" cy="5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260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5" y="381000"/>
            <a:ext cx="882706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6437" y="3274367"/>
            <a:ext cx="8843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Most texts call this tick signal the “carry out” when it is for a counter.</a:t>
            </a:r>
          </a:p>
          <a:p>
            <a:r>
              <a:rPr lang="en-US" sz="2400" dirty="0">
                <a:solidFill>
                  <a:srgbClr val="00B050"/>
                </a:solidFill>
              </a:rPr>
              <a:t>It is called a tick because is only lasts for one clock cycle, which allows</a:t>
            </a:r>
          </a:p>
          <a:p>
            <a:r>
              <a:rPr lang="en-US" sz="2400" dirty="0">
                <a:solidFill>
                  <a:srgbClr val="00B050"/>
                </a:solidFill>
              </a:rPr>
              <a:t>it to be used to trigger the start of a “downstream” component.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4912F7-AA55-429F-A22C-0CDA7DA2A26D}"/>
              </a:ext>
            </a:extLst>
          </p:cNvPr>
          <p:cNvSpPr/>
          <p:nvPr/>
        </p:nvSpPr>
        <p:spPr>
          <a:xfrm>
            <a:off x="76200" y="381000"/>
            <a:ext cx="8763000" cy="1447800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56E5F5-07E7-4C04-879D-DB61F43EE07A}"/>
              </a:ext>
            </a:extLst>
          </p:cNvPr>
          <p:cNvSpPr/>
          <p:nvPr/>
        </p:nvSpPr>
        <p:spPr>
          <a:xfrm>
            <a:off x="76200" y="1847671"/>
            <a:ext cx="8686800" cy="1200329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69EE08-BBE1-4849-B40C-27D8EB747466}"/>
                  </a:ext>
                </a:extLst>
              </p14:cNvPr>
              <p14:cNvContentPartPr/>
              <p14:nvPr/>
            </p14:nvContentPartPr>
            <p14:xfrm>
              <a:off x="6618613" y="2549243"/>
              <a:ext cx="2007000" cy="4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69EE08-BBE1-4849-B40C-27D8EB7474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4613" y="2441603"/>
                <a:ext cx="21146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2983F1-29ED-4804-9EAD-888D6864C0C7}"/>
                  </a:ext>
                </a:extLst>
              </p14:cNvPr>
              <p14:cNvContentPartPr/>
              <p14:nvPr/>
            </p14:nvContentPartPr>
            <p14:xfrm>
              <a:off x="4911133" y="2549603"/>
              <a:ext cx="121680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2983F1-29ED-4804-9EAD-888D6864C0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7493" y="2441963"/>
                <a:ext cx="13244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D077D16-E9BF-4185-9644-46450F60A1A4}"/>
                  </a:ext>
                </a:extLst>
              </p14:cNvPr>
              <p14:cNvContentPartPr/>
              <p14:nvPr/>
            </p14:nvContentPartPr>
            <p14:xfrm>
              <a:off x="4143973" y="2533043"/>
              <a:ext cx="702720" cy="46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D077D16-E9BF-4185-9644-46450F60A1A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9973" y="2425403"/>
                <a:ext cx="810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638445-605F-4EC9-9E14-041837D39FA4}"/>
                  </a:ext>
                </a:extLst>
              </p14:cNvPr>
              <p14:cNvContentPartPr/>
              <p14:nvPr/>
            </p14:nvContentPartPr>
            <p14:xfrm>
              <a:off x="926653" y="1979363"/>
              <a:ext cx="877680" cy="34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638445-605F-4EC9-9E14-041837D39F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2653" y="1871723"/>
                <a:ext cx="9853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09F5BA-EEA8-4FC8-BE87-F49AF6CC3907}"/>
                  </a:ext>
                </a:extLst>
              </p14:cNvPr>
              <p14:cNvContentPartPr/>
              <p14:nvPr/>
            </p14:nvContentPartPr>
            <p14:xfrm>
              <a:off x="184333" y="2814203"/>
              <a:ext cx="1646640" cy="5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09F5BA-EEA8-4FC8-BE87-F49AF6CC39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0333" y="2706203"/>
                <a:ext cx="17542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418873-AE13-4627-AE18-2D98DDF32D35}"/>
                  </a:ext>
                </a:extLst>
              </p14:cNvPr>
              <p14:cNvContentPartPr/>
              <p14:nvPr/>
            </p14:nvContentPartPr>
            <p14:xfrm>
              <a:off x="6459133" y="833843"/>
              <a:ext cx="2174760" cy="46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418873-AE13-4627-AE18-2D98DDF32D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05493" y="726203"/>
                <a:ext cx="22824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28887EA-1EA6-4C26-A56F-CF73FB4DAF3E}"/>
                  </a:ext>
                </a:extLst>
              </p14:cNvPr>
              <p14:cNvContentPartPr/>
              <p14:nvPr/>
            </p14:nvContentPartPr>
            <p14:xfrm>
              <a:off x="188653" y="1086203"/>
              <a:ext cx="4233600" cy="76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28887EA-1EA6-4C26-A56F-CF73FB4DAF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653" y="978203"/>
                <a:ext cx="43412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6878F79-F7FA-4258-A584-20B70CBBD3BB}"/>
                  </a:ext>
                </a:extLst>
              </p14:cNvPr>
              <p14:cNvContentPartPr/>
              <p14:nvPr/>
            </p14:nvContentPartPr>
            <p14:xfrm>
              <a:off x="6621524" y="2577687"/>
              <a:ext cx="196200" cy="1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6878F79-F7FA-4258-A584-20B70CBBD3B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67884" y="2469687"/>
                <a:ext cx="3038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520DBF-DAF7-4501-90AD-BAAE61DC5C5A}"/>
                  </a:ext>
                </a:extLst>
              </p14:cNvPr>
              <p14:cNvContentPartPr/>
              <p14:nvPr/>
            </p14:nvContentPartPr>
            <p14:xfrm>
              <a:off x="6626204" y="2547087"/>
              <a:ext cx="583200" cy="40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520DBF-DAF7-4501-90AD-BAAE61DC5C5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72204" y="2439447"/>
                <a:ext cx="69084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459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2701E-30DA-4EA1-8FCB-1B2632BB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AC75A-F3F1-4A01-BD63-E3788D91043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D8067-8ECF-4894-B34B-386A085618B1}"/>
              </a:ext>
            </a:extLst>
          </p:cNvPr>
          <p:cNvSpPr txBox="1"/>
          <p:nvPr/>
        </p:nvSpPr>
        <p:spPr>
          <a:xfrm>
            <a:off x="381000" y="228600"/>
            <a:ext cx="849238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MODELSIM TEST BENCH for Sequential Circuits</a:t>
            </a:r>
          </a:p>
          <a:p>
            <a:pPr algn="ctr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test bench for a sequential circuit is more complicated than</a:t>
            </a:r>
          </a:p>
          <a:p>
            <a:r>
              <a:rPr lang="en-US" sz="2400" dirty="0"/>
              <a:t>	 one for a combinatorial circuit.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A sequential circuit has clock-edge flip flops, so the test bench</a:t>
            </a:r>
          </a:p>
          <a:p>
            <a:r>
              <a:rPr lang="en-US" sz="2400" dirty="0"/>
              <a:t>	 uses a continuous clock signal.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flips flops have timing constraints that must be satisfied,</a:t>
            </a:r>
          </a:p>
          <a:p>
            <a:r>
              <a:rPr lang="en-US" sz="2400" dirty="0"/>
              <a:t> 	such as setup and hold times.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the flip flops use the rising edge of the clock, the inputs to the</a:t>
            </a:r>
          </a:p>
          <a:p>
            <a:r>
              <a:rPr lang="en-US" sz="2400" dirty="0"/>
              <a:t>	flip flops should be changed on the falling edge to allow</a:t>
            </a:r>
          </a:p>
          <a:p>
            <a:r>
              <a:rPr lang="en-US" sz="2400" dirty="0"/>
              <a:t>	 plenty of setup time.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 FSM inputs should also be changed on the falling edge</a:t>
            </a:r>
          </a:p>
          <a:p>
            <a:r>
              <a:rPr lang="en-US" sz="2400" dirty="0"/>
              <a:t>	 for the same reason.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6275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lock&#10;&#10;Description automatically generated">
            <a:extLst>
              <a:ext uri="{FF2B5EF4-FFF2-40B4-BE49-F238E27FC236}">
                <a16:creationId xmlns:a16="http://schemas.microsoft.com/office/drawing/2014/main" id="{386F2FA3-D2B2-4B61-862E-695462D80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4800"/>
            <a:ext cx="7825681" cy="5697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2FF86A-AE78-43A9-933D-5F699F4F43DE}"/>
                  </a:ext>
                </a:extLst>
              </p14:cNvPr>
              <p14:cNvContentPartPr/>
              <p14:nvPr/>
            </p14:nvContentPartPr>
            <p14:xfrm>
              <a:off x="5338929" y="1642215"/>
              <a:ext cx="49680" cy="11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2FF86A-AE78-43A9-933D-5F699F4F43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4609" y="1637895"/>
                <a:ext cx="583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5195BC-7B6E-490A-BBEC-567155A58805}"/>
                  </a:ext>
                </a:extLst>
              </p14:cNvPr>
              <p14:cNvContentPartPr/>
              <p14:nvPr/>
            </p14:nvContentPartPr>
            <p14:xfrm>
              <a:off x="5419569" y="1655175"/>
              <a:ext cx="71640" cy="120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5195BC-7B6E-490A-BBEC-567155A588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5249" y="1650855"/>
                <a:ext cx="80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F48891A-236A-4104-9C45-095FB7A85D1E}"/>
                  </a:ext>
                </a:extLst>
              </p14:cNvPr>
              <p14:cNvContentPartPr/>
              <p14:nvPr/>
            </p14:nvContentPartPr>
            <p14:xfrm>
              <a:off x="6348369" y="1646175"/>
              <a:ext cx="87840" cy="63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F48891A-236A-4104-9C45-095FB7A85D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4049" y="1641855"/>
                <a:ext cx="96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5207CF-8D05-4EC3-A47A-DEF609A92B5A}"/>
                  </a:ext>
                </a:extLst>
              </p14:cNvPr>
              <p14:cNvContentPartPr/>
              <p14:nvPr/>
            </p14:nvContentPartPr>
            <p14:xfrm>
              <a:off x="6449169" y="1642215"/>
              <a:ext cx="72720" cy="7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5207CF-8D05-4EC3-A47A-DEF609A92B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44849" y="1637895"/>
                <a:ext cx="8136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2882061-ED4D-46F0-8D9E-314B2256479A}"/>
              </a:ext>
            </a:extLst>
          </p:cNvPr>
          <p:cNvGrpSpPr/>
          <p:nvPr/>
        </p:nvGrpSpPr>
        <p:grpSpPr>
          <a:xfrm>
            <a:off x="4118529" y="1655175"/>
            <a:ext cx="187920" cy="109080"/>
            <a:chOff x="4118529" y="1655175"/>
            <a:chExt cx="1879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650C5D-B961-4CFD-BA17-C9FABAD2A455}"/>
                    </a:ext>
                  </a:extLst>
                </p14:cNvPr>
                <p14:cNvContentPartPr/>
                <p14:nvPr/>
              </p14:nvContentPartPr>
              <p14:xfrm>
                <a:off x="4118529" y="1655175"/>
                <a:ext cx="10728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650C5D-B961-4CFD-BA17-C9FABAD2A4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14209" y="1650855"/>
                  <a:ext cx="115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BD6EBE-FA54-48AE-B1E0-3A7A3AAF3BE7}"/>
                    </a:ext>
                  </a:extLst>
                </p14:cNvPr>
                <p14:cNvContentPartPr/>
                <p14:nvPr/>
              </p14:nvContentPartPr>
              <p14:xfrm>
                <a:off x="4243089" y="1673175"/>
                <a:ext cx="63360" cy="91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BD6EBE-FA54-48AE-B1E0-3A7A3AAF3B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38769" y="1668855"/>
                  <a:ext cx="7200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BF19575-4CDD-4738-B051-6BC9D3E91E9B}"/>
                  </a:ext>
                </a:extLst>
              </p14:cNvPr>
              <p14:cNvContentPartPr/>
              <p14:nvPr/>
            </p14:nvContentPartPr>
            <p14:xfrm>
              <a:off x="4722609" y="1929855"/>
              <a:ext cx="202680" cy="131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BF19575-4CDD-4738-B051-6BC9D3E91E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18289" y="1925535"/>
                <a:ext cx="211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B5A90B-6B48-40DD-9BF1-51E0CD2B8685}"/>
                  </a:ext>
                </a:extLst>
              </p14:cNvPr>
              <p14:cNvContentPartPr/>
              <p14:nvPr/>
            </p14:nvContentPartPr>
            <p14:xfrm>
              <a:off x="5863449" y="1939215"/>
              <a:ext cx="178920" cy="132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B5A90B-6B48-40DD-9BF1-51E0CD2B86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9129" y="1934895"/>
                <a:ext cx="187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0486DC-CEE9-4433-B6B6-E0F161474980}"/>
                  </a:ext>
                </a:extLst>
              </p14:cNvPr>
              <p14:cNvContentPartPr/>
              <p14:nvPr/>
            </p14:nvContentPartPr>
            <p14:xfrm>
              <a:off x="4647009" y="1167015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0486DC-CEE9-4433-B6B6-E0F16147498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42689" y="1162695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3528D88-7B9D-4B09-9DCD-20504C9B8695}"/>
              </a:ext>
            </a:extLst>
          </p:cNvPr>
          <p:cNvSpPr txBox="1"/>
          <p:nvPr/>
        </p:nvSpPr>
        <p:spPr>
          <a:xfrm>
            <a:off x="4433226" y="1008844"/>
            <a:ext cx="750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falling</a:t>
            </a:r>
          </a:p>
          <a:p>
            <a:r>
              <a:rPr lang="en-US" dirty="0">
                <a:solidFill>
                  <a:srgbClr val="00B0F0"/>
                </a:solidFill>
              </a:rPr>
              <a:t> edge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284139-4AAB-4D13-80C4-E828D4B91E05}"/>
                  </a:ext>
                </a:extLst>
              </p14:cNvPr>
              <p14:cNvContentPartPr/>
              <p14:nvPr/>
            </p14:nvContentPartPr>
            <p14:xfrm>
              <a:off x="4806849" y="2214255"/>
              <a:ext cx="1126080" cy="23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284139-4AAB-4D13-80C4-E828D4B91E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70849" y="2178615"/>
                <a:ext cx="11977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397830-3583-4ECF-8F8B-691C97D78744}"/>
                  </a:ext>
                </a:extLst>
              </p14:cNvPr>
              <p14:cNvContentPartPr/>
              <p14:nvPr/>
            </p14:nvContentPartPr>
            <p14:xfrm>
              <a:off x="5527929" y="1344855"/>
              <a:ext cx="198000" cy="751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397830-3583-4ECF-8F8B-691C97D787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19289" y="1335855"/>
                <a:ext cx="215640" cy="7689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A2B3480-4FA4-493F-BE39-FDC369632887}"/>
              </a:ext>
            </a:extLst>
          </p:cNvPr>
          <p:cNvSpPr txBox="1"/>
          <p:nvPr/>
        </p:nvSpPr>
        <p:spPr>
          <a:xfrm>
            <a:off x="5562600" y="1020292"/>
            <a:ext cx="138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stable inputs</a:t>
            </a:r>
          </a:p>
        </p:txBody>
      </p:sp>
    </p:spTree>
    <p:extLst>
      <p:ext uri="{BB962C8B-B14F-4D97-AF65-F5344CB8AC3E}">
        <p14:creationId xmlns:p14="http://schemas.microsoft.com/office/powerpoint/2010/main" val="1833004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741649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38" y="1134943"/>
            <a:ext cx="9079966" cy="1535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60CBBF-EC07-421D-B9C6-987F733AA64A}"/>
              </a:ext>
            </a:extLst>
          </p:cNvPr>
          <p:cNvSpPr/>
          <p:nvPr/>
        </p:nvSpPr>
        <p:spPr>
          <a:xfrm>
            <a:off x="19235" y="1110978"/>
            <a:ext cx="9026420" cy="16764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01C369-AB95-4CA6-817E-189E53F97A0E}"/>
                  </a:ext>
                </a:extLst>
              </p14:cNvPr>
              <p14:cNvContentPartPr/>
              <p14:nvPr/>
            </p14:nvContentPartPr>
            <p14:xfrm>
              <a:off x="2209800" y="3355560"/>
              <a:ext cx="3189240" cy="7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01C369-AB95-4CA6-817E-189E53F97A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5800" y="3247560"/>
                <a:ext cx="32968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3F3A3A-0D61-4A11-9F2F-45D38701B7ED}"/>
                  </a:ext>
                </a:extLst>
              </p14:cNvPr>
              <p14:cNvContentPartPr/>
              <p14:nvPr/>
            </p14:nvContentPartPr>
            <p14:xfrm>
              <a:off x="6172200" y="1939561"/>
              <a:ext cx="603000" cy="29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3F3A3A-0D61-4A11-9F2F-45D38701B7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8200" y="1831561"/>
                <a:ext cx="7106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C22B14-2DCE-4E04-B971-6C0F5BA216FC}"/>
                  </a:ext>
                </a:extLst>
              </p14:cNvPr>
              <p14:cNvContentPartPr/>
              <p14:nvPr/>
            </p14:nvContentPartPr>
            <p14:xfrm>
              <a:off x="1322919" y="2187157"/>
              <a:ext cx="6311880" cy="71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C22B14-2DCE-4E04-B971-6C0F5BA216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8919" y="2079157"/>
                <a:ext cx="6419520" cy="2872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3FA762E-D704-43D0-98B1-829229E358DF}"/>
              </a:ext>
            </a:extLst>
          </p:cNvPr>
          <p:cNvSpPr txBox="1"/>
          <p:nvPr/>
        </p:nvSpPr>
        <p:spPr>
          <a:xfrm>
            <a:off x="304799" y="369908"/>
            <a:ext cx="834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This counter will be used in the </a:t>
            </a:r>
            <a:r>
              <a:rPr lang="en-US" sz="2400" b="1" dirty="0" err="1">
                <a:solidFill>
                  <a:srgbClr val="00B050"/>
                </a:solidFill>
              </a:rPr>
              <a:t>ModelSim</a:t>
            </a:r>
            <a:r>
              <a:rPr lang="en-US" sz="2400" b="1" dirty="0">
                <a:solidFill>
                  <a:srgbClr val="00B050"/>
                </a:solidFill>
              </a:rPr>
              <a:t> sequential testbench.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08880-9050-46CF-AC7E-8904366D9004}"/>
              </a:ext>
            </a:extLst>
          </p:cNvPr>
          <p:cNvSpPr txBox="1"/>
          <p:nvPr/>
        </p:nvSpPr>
        <p:spPr>
          <a:xfrm>
            <a:off x="811954" y="6257259"/>
            <a:ext cx="706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The design of this counter is usually a lab assignment.</a:t>
            </a:r>
          </a:p>
        </p:txBody>
      </p:sp>
    </p:spTree>
    <p:extLst>
      <p:ext uri="{BB962C8B-B14F-4D97-AF65-F5344CB8AC3E}">
        <p14:creationId xmlns:p14="http://schemas.microsoft.com/office/powerpoint/2010/main" val="189509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7B29F4-F59C-4184-A834-191E8D66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72" y="533400"/>
            <a:ext cx="9144000" cy="61682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338DC4-B6CE-4CB5-A2C9-E802A53A1DAE}"/>
              </a:ext>
            </a:extLst>
          </p:cNvPr>
          <p:cNvSpPr/>
          <p:nvPr/>
        </p:nvSpPr>
        <p:spPr>
          <a:xfrm>
            <a:off x="5237990" y="76200"/>
            <a:ext cx="3885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Chu FPGA by VHDL Examples text Ch. 4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DFBCB0-C747-4C41-8A04-1A5ADAF6A7DE}"/>
                  </a:ext>
                </a:extLst>
              </p14:cNvPr>
              <p14:cNvContentPartPr/>
              <p14:nvPr/>
            </p14:nvContentPartPr>
            <p14:xfrm>
              <a:off x="83305" y="4239928"/>
              <a:ext cx="8665920" cy="10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DFBCB0-C747-4C41-8A04-1A5ADAF6A7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65" y="4132288"/>
                <a:ext cx="87735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8D57E0-1AD5-4695-83DC-8D80639BC39B}"/>
                  </a:ext>
                </a:extLst>
              </p14:cNvPr>
              <p14:cNvContentPartPr/>
              <p14:nvPr/>
            </p14:nvContentPartPr>
            <p14:xfrm>
              <a:off x="133705" y="4541608"/>
              <a:ext cx="6719040" cy="8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8D57E0-1AD5-4695-83DC-8D80639BC3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65" y="4433968"/>
                <a:ext cx="68266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E32D49-F6AB-46E9-80CB-48996A6D45B0}"/>
                  </a:ext>
                </a:extLst>
              </p14:cNvPr>
              <p14:cNvContentPartPr/>
              <p14:nvPr/>
            </p14:nvContentPartPr>
            <p14:xfrm>
              <a:off x="129745" y="3983968"/>
              <a:ext cx="8627400" cy="11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E32D49-F6AB-46E9-80CB-48996A6D45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105" y="3876328"/>
                <a:ext cx="87350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ED3ED2-9D5F-4C74-9818-0BB5E06BB7BF}"/>
                  </a:ext>
                </a:extLst>
              </p14:cNvPr>
              <p14:cNvContentPartPr/>
              <p14:nvPr/>
            </p14:nvContentPartPr>
            <p14:xfrm>
              <a:off x="7637905" y="4570768"/>
              <a:ext cx="1134000" cy="2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ED3ED2-9D5F-4C74-9818-0BB5E06BB7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3905" y="4463128"/>
                <a:ext cx="12416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55F395-2702-44C5-970F-F4CB7CAE1238}"/>
                  </a:ext>
                </a:extLst>
              </p14:cNvPr>
              <p14:cNvContentPartPr/>
              <p14:nvPr/>
            </p14:nvContentPartPr>
            <p14:xfrm>
              <a:off x="100585" y="4873168"/>
              <a:ext cx="1870920" cy="47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55F395-2702-44C5-970F-F4CB7CAE12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585" y="4765168"/>
                <a:ext cx="197856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3C6AF2B-BE41-4601-B9E1-D29287D06FA8}"/>
              </a:ext>
            </a:extLst>
          </p:cNvPr>
          <p:cNvSpPr/>
          <p:nvPr/>
        </p:nvSpPr>
        <p:spPr>
          <a:xfrm>
            <a:off x="20972" y="5023078"/>
            <a:ext cx="8894428" cy="16785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2DB319-F86B-41C2-ABA5-3359E855F144}"/>
                  </a:ext>
                </a:extLst>
              </p14:cNvPr>
              <p14:cNvContentPartPr/>
              <p14:nvPr/>
            </p14:nvContentPartPr>
            <p14:xfrm>
              <a:off x="2004648" y="5699728"/>
              <a:ext cx="4657680" cy="51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2DB319-F86B-41C2-ABA5-3359E855F14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50648" y="5592088"/>
                <a:ext cx="4765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0B2587-820E-4B03-8C46-2876FF66DC83}"/>
                  </a:ext>
                </a:extLst>
              </p14:cNvPr>
              <p14:cNvContentPartPr/>
              <p14:nvPr/>
            </p14:nvContentPartPr>
            <p14:xfrm>
              <a:off x="4662324" y="5412687"/>
              <a:ext cx="2004840" cy="4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0B2587-820E-4B03-8C46-2876FF66DC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08684" y="5304687"/>
                <a:ext cx="21124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2FB116C-B404-41AB-AC09-835FED53DB01}"/>
                  </a:ext>
                </a:extLst>
              </p14:cNvPr>
              <p14:cNvContentPartPr/>
              <p14:nvPr/>
            </p14:nvContentPartPr>
            <p14:xfrm>
              <a:off x="1858644" y="5126127"/>
              <a:ext cx="1899360" cy="4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2FB116C-B404-41AB-AC09-835FED53DB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05004" y="5018127"/>
                <a:ext cx="20070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1D1CA9-8943-43CC-A81F-BA509BADA5B7}"/>
                  </a:ext>
                </a:extLst>
              </p14:cNvPr>
              <p14:cNvContentPartPr/>
              <p14:nvPr/>
            </p14:nvContentPartPr>
            <p14:xfrm>
              <a:off x="3813084" y="5166087"/>
              <a:ext cx="274320" cy="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1D1CA9-8943-43CC-A81F-BA509BADA5B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59444" y="5058447"/>
                <a:ext cx="3819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633D1F-D555-4AB1-BE03-FD4224406735}"/>
                  </a:ext>
                </a:extLst>
              </p14:cNvPr>
              <p14:cNvContentPartPr/>
              <p14:nvPr/>
            </p14:nvContentPartPr>
            <p14:xfrm>
              <a:off x="5772204" y="5125767"/>
              <a:ext cx="1194840" cy="2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633D1F-D555-4AB1-BE03-FD422440673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18204" y="5017767"/>
                <a:ext cx="13024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0DB8C29-36F3-4285-AB99-F6933F709349}"/>
                  </a:ext>
                </a:extLst>
              </p14:cNvPr>
              <p14:cNvContentPartPr/>
              <p14:nvPr/>
            </p14:nvContentPartPr>
            <p14:xfrm>
              <a:off x="7657164" y="5108127"/>
              <a:ext cx="1115640" cy="66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0DB8C29-36F3-4285-AB99-F6933F70934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03164" y="5000127"/>
                <a:ext cx="12232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4DC2724-3984-494B-AB8A-631E188529FD}"/>
                  </a:ext>
                </a:extLst>
              </p14:cNvPr>
              <p14:cNvContentPartPr/>
              <p14:nvPr/>
            </p14:nvContentPartPr>
            <p14:xfrm>
              <a:off x="1468404" y="5411967"/>
              <a:ext cx="2516760" cy="70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4DC2724-3984-494B-AB8A-631E188529F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14764" y="5303967"/>
                <a:ext cx="26244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B8B78F-C715-4A61-A188-492E55EB0BEB}"/>
                  </a:ext>
                </a:extLst>
              </p14:cNvPr>
              <p14:cNvContentPartPr/>
              <p14:nvPr/>
            </p14:nvContentPartPr>
            <p14:xfrm>
              <a:off x="7864884" y="5698167"/>
              <a:ext cx="876960" cy="31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B8B78F-C715-4A61-A188-492E55EB0BE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11244" y="5590527"/>
                <a:ext cx="9846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A4B233-9A68-42AD-B9A2-04CC236531B3}"/>
                  </a:ext>
                </a:extLst>
              </p14:cNvPr>
              <p14:cNvContentPartPr/>
              <p14:nvPr/>
            </p14:nvContentPartPr>
            <p14:xfrm>
              <a:off x="69084" y="5958087"/>
              <a:ext cx="2385000" cy="83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A4B233-9A68-42AD-B9A2-04CC236531B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084" y="5850447"/>
                <a:ext cx="2492640" cy="2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276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8897" y="71735"/>
            <a:ext cx="827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Regular Sequential Circuit  </a:t>
            </a:r>
            <a:r>
              <a:rPr lang="en-US" dirty="0"/>
              <a:t>                                                               Chu Ch. 4 p. 84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94" y="4547286"/>
            <a:ext cx="7162800" cy="198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399"/>
            <a:ext cx="8229600" cy="409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05400" y="5029200"/>
            <a:ext cx="4120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Keyword </a:t>
            </a:r>
            <a:r>
              <a:rPr lang="en-US" sz="2400" b="1" dirty="0">
                <a:solidFill>
                  <a:srgbClr val="00B050"/>
                </a:solidFill>
              </a:rPr>
              <a:t>time</a:t>
            </a:r>
            <a:r>
              <a:rPr lang="en-US" sz="2400" dirty="0">
                <a:solidFill>
                  <a:srgbClr val="00B050"/>
                </a:solidFill>
              </a:rPr>
              <a:t> is a data type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	 (for simulations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9317" y="3028267"/>
            <a:ext cx="5266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Uses the actual counter as a </a:t>
            </a:r>
            <a:r>
              <a:rPr lang="en-US" sz="2400" b="1" dirty="0">
                <a:solidFill>
                  <a:srgbClr val="00B050"/>
                </a:solidFill>
              </a:rPr>
              <a:t>component</a:t>
            </a:r>
            <a:r>
              <a:rPr lang="en-US" sz="2400" dirty="0">
                <a:solidFill>
                  <a:srgbClr val="00B050"/>
                </a:solidFill>
              </a:rPr>
              <a:t>.</a:t>
            </a:r>
          </a:p>
          <a:p>
            <a:r>
              <a:rPr lang="en-US" sz="2400" dirty="0">
                <a:solidFill>
                  <a:srgbClr val="00B050"/>
                </a:solidFill>
              </a:rPr>
              <a:t>These are simulation signals that get</a:t>
            </a:r>
          </a:p>
          <a:p>
            <a:r>
              <a:rPr lang="en-US" sz="2400" dirty="0">
                <a:solidFill>
                  <a:srgbClr val="00B050"/>
                </a:solidFill>
              </a:rPr>
              <a:t>connected to the component.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CAAB0-45A3-4C36-A961-774E6905B9A1}"/>
              </a:ext>
            </a:extLst>
          </p:cNvPr>
          <p:cNvSpPr/>
          <p:nvPr/>
        </p:nvSpPr>
        <p:spPr>
          <a:xfrm>
            <a:off x="76200" y="1143000"/>
            <a:ext cx="8077200" cy="111472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51B653-E75A-4BBE-B6DE-70B17C53138E}"/>
                  </a:ext>
                </a:extLst>
              </p14:cNvPr>
              <p14:cNvContentPartPr/>
              <p14:nvPr/>
            </p14:nvContentPartPr>
            <p14:xfrm>
              <a:off x="2600448" y="615808"/>
              <a:ext cx="1386360" cy="93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51B653-E75A-4BBE-B6DE-70B17C5313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6808" y="507808"/>
                <a:ext cx="14940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BB6B54-687F-4E47-B2A0-85696AC68EF0}"/>
                  </a:ext>
                </a:extLst>
              </p14:cNvPr>
              <p14:cNvContentPartPr/>
              <p14:nvPr/>
            </p14:nvContentPartPr>
            <p14:xfrm>
              <a:off x="2843623" y="3585683"/>
              <a:ext cx="255600" cy="13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BB6B54-687F-4E47-B2A0-85696AC68E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9623" y="3477683"/>
                <a:ext cx="3632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67773D-007A-400D-9B94-EE9B3A3F0AB9}"/>
                  </a:ext>
                </a:extLst>
              </p14:cNvPr>
              <p14:cNvContentPartPr/>
              <p14:nvPr/>
            </p14:nvContentPartPr>
            <p14:xfrm>
              <a:off x="2512063" y="3854603"/>
              <a:ext cx="263520" cy="2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67773D-007A-400D-9B94-EE9B3A3F0A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8423" y="3746603"/>
                <a:ext cx="3711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C1AB98-CE26-4A21-A8A6-8BAB800649A0}"/>
                  </a:ext>
                </a:extLst>
              </p14:cNvPr>
              <p14:cNvContentPartPr/>
              <p14:nvPr/>
            </p14:nvContentPartPr>
            <p14:xfrm>
              <a:off x="4625983" y="4366163"/>
              <a:ext cx="2404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EC1AB98-CE26-4A21-A8A6-8BAB800649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72343" y="4258163"/>
                <a:ext cx="34812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06703A-8B7E-496F-BC72-D140497C9796}"/>
              </a:ext>
            </a:extLst>
          </p:cNvPr>
          <p:cNvCxnSpPr>
            <a:cxnSpLocks/>
          </p:cNvCxnSpPr>
          <p:nvPr/>
        </p:nvCxnSpPr>
        <p:spPr>
          <a:xfrm flipH="1">
            <a:off x="1828800" y="3726802"/>
            <a:ext cx="2209800" cy="1490156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7AA57E-FDE5-4E9D-AD35-79773353B72B}"/>
              </a:ext>
            </a:extLst>
          </p:cNvPr>
          <p:cNvSpPr txBox="1"/>
          <p:nvPr/>
        </p:nvSpPr>
        <p:spPr>
          <a:xfrm>
            <a:off x="4912868" y="4553307"/>
            <a:ext cx="24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Creating a 3-bit counter</a:t>
            </a:r>
          </a:p>
        </p:txBody>
      </p:sp>
    </p:spTree>
    <p:extLst>
      <p:ext uri="{BB962C8B-B14F-4D97-AF65-F5344CB8AC3E}">
        <p14:creationId xmlns:p14="http://schemas.microsoft.com/office/powerpoint/2010/main" val="1846645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26" y="122548"/>
            <a:ext cx="8819358" cy="57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7600" y="4059812"/>
            <a:ext cx="44497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Not a real clock, this is simulation!</a:t>
            </a:r>
          </a:p>
          <a:p>
            <a:r>
              <a:rPr lang="en-US" sz="2400" dirty="0">
                <a:solidFill>
                  <a:srgbClr val="00B050"/>
                </a:solidFill>
              </a:rPr>
              <a:t>Can’t use “wait for” for </a:t>
            </a:r>
            <a:r>
              <a:rPr lang="en-US" sz="2400" b="1" dirty="0">
                <a:solidFill>
                  <a:srgbClr val="00B050"/>
                </a:solidFill>
              </a:rPr>
              <a:t>synthesis.</a:t>
            </a:r>
          </a:p>
          <a:p>
            <a:r>
              <a:rPr lang="en-US" sz="2400" dirty="0">
                <a:solidFill>
                  <a:srgbClr val="00B050"/>
                </a:solidFill>
              </a:rPr>
              <a:t>Test benches are compiled and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run in Model Sim.</a:t>
            </a:r>
          </a:p>
          <a:p>
            <a:r>
              <a:rPr lang="en-US" sz="2400" dirty="0">
                <a:solidFill>
                  <a:srgbClr val="00B050"/>
                </a:solidFill>
              </a:rPr>
              <a:t>20 ns ---  50 MHz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(same as Altera DE2 real clock)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4F273A-6757-4875-9C2D-04BD8ABF8A88}"/>
                  </a:ext>
                </a:extLst>
              </p14:cNvPr>
              <p14:cNvContentPartPr/>
              <p14:nvPr/>
            </p14:nvContentPartPr>
            <p14:xfrm>
              <a:off x="1031383" y="1308683"/>
              <a:ext cx="6455520" cy="7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4F273A-6757-4875-9C2D-04BD8ABF8A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743" y="1201043"/>
                <a:ext cx="65631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8DD0E5-E988-4AB2-A710-B4B5DCA4F3F4}"/>
                  </a:ext>
                </a:extLst>
              </p14:cNvPr>
              <p14:cNvContentPartPr/>
              <p14:nvPr/>
            </p14:nvContentPartPr>
            <p14:xfrm>
              <a:off x="1455103" y="817283"/>
              <a:ext cx="1626840" cy="18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8DD0E5-E988-4AB2-A710-B4B5DCA4F3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1463" y="709643"/>
                <a:ext cx="17344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197229-7CFC-4E6D-A03E-2904EF073F98}"/>
                  </a:ext>
                </a:extLst>
              </p14:cNvPr>
              <p14:cNvContentPartPr/>
              <p14:nvPr/>
            </p14:nvContentPartPr>
            <p14:xfrm>
              <a:off x="1450783" y="1601723"/>
              <a:ext cx="2783160" cy="38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197229-7CFC-4E6D-A03E-2904EF073F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6783" y="1493723"/>
                <a:ext cx="2890800" cy="2541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42B5DCA-EED9-4030-9233-6AD1986AFDD8}"/>
              </a:ext>
            </a:extLst>
          </p:cNvPr>
          <p:cNvSpPr txBox="1"/>
          <p:nvPr/>
        </p:nvSpPr>
        <p:spPr>
          <a:xfrm>
            <a:off x="3200400" y="645965"/>
            <a:ext cx="265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of the counter component</a:t>
            </a:r>
          </a:p>
        </p:txBody>
      </p:sp>
    </p:spTree>
    <p:extLst>
      <p:ext uri="{BB962C8B-B14F-4D97-AF65-F5344CB8AC3E}">
        <p14:creationId xmlns:p14="http://schemas.microsoft.com/office/powerpoint/2010/main" val="283849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5714999" cy="629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3800" y="4191000"/>
            <a:ext cx="5522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Counter component uses </a:t>
            </a:r>
            <a:r>
              <a:rPr lang="en-US" sz="2400" b="1" dirty="0">
                <a:solidFill>
                  <a:srgbClr val="00B050"/>
                </a:solidFill>
              </a:rPr>
              <a:t>rising</a:t>
            </a:r>
            <a:r>
              <a:rPr lang="en-US" sz="2400" dirty="0">
                <a:solidFill>
                  <a:srgbClr val="00B050"/>
                </a:solidFill>
              </a:rPr>
              <a:t> edge clock,</a:t>
            </a:r>
          </a:p>
          <a:p>
            <a:r>
              <a:rPr lang="en-US" sz="2400" dirty="0">
                <a:solidFill>
                  <a:srgbClr val="00B050"/>
                </a:solidFill>
              </a:rPr>
              <a:t>so </a:t>
            </a:r>
            <a:r>
              <a:rPr lang="en-US" sz="2400" b="1" dirty="0">
                <a:solidFill>
                  <a:srgbClr val="00B050"/>
                </a:solidFill>
              </a:rPr>
              <a:t>change</a:t>
            </a:r>
            <a:r>
              <a:rPr lang="en-US" sz="2400" dirty="0">
                <a:solidFill>
                  <a:srgbClr val="00B050"/>
                </a:solidFill>
              </a:rPr>
              <a:t> input signals on </a:t>
            </a:r>
            <a:r>
              <a:rPr lang="en-US" sz="2400" b="1" dirty="0">
                <a:solidFill>
                  <a:srgbClr val="00B050"/>
                </a:solidFill>
              </a:rPr>
              <a:t>falling </a:t>
            </a:r>
            <a:r>
              <a:rPr lang="en-US" sz="2400" dirty="0">
                <a:solidFill>
                  <a:srgbClr val="00B050"/>
                </a:solidFill>
              </a:rPr>
              <a:t>edge so</a:t>
            </a:r>
          </a:p>
          <a:p>
            <a:r>
              <a:rPr lang="en-US" sz="2400" dirty="0">
                <a:solidFill>
                  <a:srgbClr val="00B050"/>
                </a:solidFill>
              </a:rPr>
              <a:t>counter FFs have plenty of setup time.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F950C0-9B50-43FC-8792-518B2E354C8F}"/>
                  </a:ext>
                </a:extLst>
              </p14:cNvPr>
              <p14:cNvContentPartPr/>
              <p14:nvPr/>
            </p14:nvContentPartPr>
            <p14:xfrm>
              <a:off x="1384008" y="5930128"/>
              <a:ext cx="4365720" cy="7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F950C0-9B50-43FC-8792-518B2E354C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008" y="5822128"/>
                <a:ext cx="447336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097E8D6-252C-4B9B-8428-CF45565787E2}"/>
              </a:ext>
            </a:extLst>
          </p:cNvPr>
          <p:cNvSpPr txBox="1"/>
          <p:nvPr/>
        </p:nvSpPr>
        <p:spPr>
          <a:xfrm>
            <a:off x="2209800" y="411051"/>
            <a:ext cx="122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Active high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57BAD-692C-4473-AB7F-83F33289D220}"/>
              </a:ext>
            </a:extLst>
          </p:cNvPr>
          <p:cNvCxnSpPr/>
          <p:nvPr/>
        </p:nvCxnSpPr>
        <p:spPr>
          <a:xfrm flipH="1">
            <a:off x="5562600" y="4953000"/>
            <a:ext cx="1676400" cy="838200"/>
          </a:xfrm>
          <a:prstGeom prst="straightConnector1">
            <a:avLst/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E513FC-6ACF-4E9F-90CA-AFD9D6857DCC}"/>
                  </a:ext>
                </a:extLst>
              </p14:cNvPr>
              <p14:cNvContentPartPr/>
              <p14:nvPr/>
            </p14:nvContentPartPr>
            <p14:xfrm>
              <a:off x="2382103" y="5028923"/>
              <a:ext cx="171360" cy="5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E513FC-6ACF-4E9F-90CA-AFD9D6857D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8463" y="4920923"/>
                <a:ext cx="2790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19E1C1-6976-4A09-A6F0-3184953D0D45}"/>
                  </a:ext>
                </a:extLst>
              </p14:cNvPr>
              <p14:cNvContentPartPr/>
              <p14:nvPr/>
            </p14:nvContentPartPr>
            <p14:xfrm>
              <a:off x="1358623" y="5070683"/>
              <a:ext cx="264960" cy="2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19E1C1-6976-4A09-A6F0-3184953D0D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4983" y="4963043"/>
                <a:ext cx="372600" cy="2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135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4565"/>
            <a:ext cx="4267200" cy="89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46" y="1004366"/>
            <a:ext cx="5596854" cy="575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EB87B9-D25C-40BC-93FA-79A40DAB1E18}"/>
                  </a:ext>
                </a:extLst>
              </p14:cNvPr>
              <p14:cNvContentPartPr/>
              <p14:nvPr/>
            </p14:nvContentPartPr>
            <p14:xfrm>
              <a:off x="2893848" y="4822768"/>
              <a:ext cx="4452480" cy="64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EB87B9-D25C-40BC-93FA-79A40DAB1E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0208" y="4715128"/>
                <a:ext cx="45601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AD6B42-08F4-451A-B44A-0F03C5F2B806}"/>
                  </a:ext>
                </a:extLst>
              </p14:cNvPr>
              <p14:cNvContentPartPr/>
              <p14:nvPr/>
            </p14:nvContentPartPr>
            <p14:xfrm>
              <a:off x="2893848" y="5284288"/>
              <a:ext cx="894960" cy="5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AD6B42-08F4-451A-B44A-0F03C5F2B8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0208" y="5176288"/>
                <a:ext cx="10026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2B6177-0291-47FF-9EE4-1E7EAB75851D}"/>
                  </a:ext>
                </a:extLst>
              </p14:cNvPr>
              <p14:cNvContentPartPr/>
              <p14:nvPr/>
            </p14:nvContentPartPr>
            <p14:xfrm>
              <a:off x="2814103" y="787403"/>
              <a:ext cx="1220040" cy="72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2B6177-0291-47FF-9EE4-1E7EAB7585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0463" y="679763"/>
                <a:ext cx="13276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DC9CDB-608A-40B4-AF34-F9032B512470}"/>
                  </a:ext>
                </a:extLst>
              </p14:cNvPr>
              <p14:cNvContentPartPr/>
              <p14:nvPr/>
            </p14:nvContentPartPr>
            <p14:xfrm>
              <a:off x="2834983" y="1525043"/>
              <a:ext cx="1190160" cy="5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DC9CDB-608A-40B4-AF34-F9032B5124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343" y="1417403"/>
                <a:ext cx="12978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2218DF-0B58-4B66-9C46-3D0A340D49EA}"/>
                  </a:ext>
                </a:extLst>
              </p14:cNvPr>
              <p14:cNvContentPartPr/>
              <p14:nvPr/>
            </p14:nvContentPartPr>
            <p14:xfrm>
              <a:off x="3187423" y="389603"/>
              <a:ext cx="863280" cy="29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2218DF-0B58-4B66-9C46-3D0A340D49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3783" y="281963"/>
                <a:ext cx="9709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DB6439-1500-47D6-8190-B086D6F3435A}"/>
                  </a:ext>
                </a:extLst>
              </p14:cNvPr>
              <p14:cNvContentPartPr/>
              <p14:nvPr/>
            </p14:nvContentPartPr>
            <p14:xfrm>
              <a:off x="3640303" y="4430243"/>
              <a:ext cx="106560" cy="1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DB6439-1500-47D6-8190-B086D6F343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6663" y="4322243"/>
                <a:ext cx="214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E12E4C-194D-4F42-B79D-461FC209B5C0}"/>
                  </a:ext>
                </a:extLst>
              </p14:cNvPr>
              <p14:cNvContentPartPr/>
              <p14:nvPr/>
            </p14:nvContentPartPr>
            <p14:xfrm>
              <a:off x="2877103" y="4433123"/>
              <a:ext cx="153720" cy="4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E12E4C-194D-4F42-B79D-461FC209B5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3463" y="4325483"/>
                <a:ext cx="2613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F06E18D-7BCC-45B4-8AE9-E5C55596B377}"/>
                  </a:ext>
                </a:extLst>
              </p14:cNvPr>
              <p14:cNvContentPartPr/>
              <p14:nvPr/>
            </p14:nvContentPartPr>
            <p14:xfrm>
              <a:off x="5444263" y="3933083"/>
              <a:ext cx="518040" cy="30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F06E18D-7BCC-45B4-8AE9-E5C55596B3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90263" y="3825083"/>
                <a:ext cx="625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BD5B09-5C76-4BB8-96DD-098547B20F45}"/>
                  </a:ext>
                </a:extLst>
              </p14:cNvPr>
              <p14:cNvContentPartPr/>
              <p14:nvPr/>
            </p14:nvContentPartPr>
            <p14:xfrm>
              <a:off x="2864503" y="5540123"/>
              <a:ext cx="976320" cy="1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BD5B09-5C76-4BB8-96DD-098547B20F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0503" y="5432483"/>
                <a:ext cx="10839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C922E0B-98DD-439C-891F-AD5F00ACC9E0}"/>
                  </a:ext>
                </a:extLst>
              </p14:cNvPr>
              <p14:cNvContentPartPr/>
              <p14:nvPr/>
            </p14:nvContentPartPr>
            <p14:xfrm>
              <a:off x="2889703" y="6202523"/>
              <a:ext cx="96228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C922E0B-98DD-439C-891F-AD5F00ACC9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6063" y="6094523"/>
                <a:ext cx="1069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075943-58B7-470A-9B17-7DA7F26F4BF7}"/>
                  </a:ext>
                </a:extLst>
              </p14:cNvPr>
              <p14:cNvContentPartPr/>
              <p14:nvPr/>
            </p14:nvContentPartPr>
            <p14:xfrm>
              <a:off x="4208793" y="217767"/>
              <a:ext cx="215640" cy="30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075943-58B7-470A-9B17-7DA7F26F4B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91153" y="200127"/>
                <a:ext cx="251280" cy="33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6A03C5A-3F3A-48A4-A2F4-2C646D562613}"/>
              </a:ext>
            </a:extLst>
          </p:cNvPr>
          <p:cNvGrpSpPr/>
          <p:nvPr/>
        </p:nvGrpSpPr>
        <p:grpSpPr>
          <a:xfrm>
            <a:off x="4375833" y="237927"/>
            <a:ext cx="1057320" cy="339840"/>
            <a:chOff x="4375833" y="237927"/>
            <a:chExt cx="105732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096767-C8D5-4326-A5E9-1DFC15A06D10}"/>
                    </a:ext>
                  </a:extLst>
                </p14:cNvPr>
                <p14:cNvContentPartPr/>
                <p14:nvPr/>
              </p14:nvContentPartPr>
              <p14:xfrm>
                <a:off x="4375833" y="410007"/>
                <a:ext cx="35640" cy="144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096767-C8D5-4326-A5E9-1DFC15A06D1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58193" y="392007"/>
                  <a:ext cx="71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1C6024-A26A-42A6-BEDF-FF987B3120B0}"/>
                    </a:ext>
                  </a:extLst>
                </p14:cNvPr>
                <p14:cNvContentPartPr/>
                <p14:nvPr/>
              </p14:nvContentPartPr>
              <p14:xfrm>
                <a:off x="4443873" y="401727"/>
                <a:ext cx="120960" cy="121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1C6024-A26A-42A6-BEDF-FF987B3120B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6233" y="383727"/>
                  <a:ext cx="156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94FC4F-7410-450B-BC8C-B9CF8C6A75D2}"/>
                    </a:ext>
                  </a:extLst>
                </p14:cNvPr>
                <p14:cNvContentPartPr/>
                <p14:nvPr/>
              </p14:nvContentPartPr>
              <p14:xfrm>
                <a:off x="4614873" y="380847"/>
                <a:ext cx="117720" cy="159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94FC4F-7410-450B-BC8C-B9CF8C6A75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96873" y="362847"/>
                  <a:ext cx="153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2066653-A9D2-4479-84B0-39BBB964948D}"/>
                    </a:ext>
                  </a:extLst>
                </p14:cNvPr>
                <p14:cNvContentPartPr/>
                <p14:nvPr/>
              </p14:nvContentPartPr>
              <p14:xfrm>
                <a:off x="4778673" y="393087"/>
                <a:ext cx="120240" cy="16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2066653-A9D2-4479-84B0-39BBB9649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61033" y="375087"/>
                  <a:ext cx="155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389878-EE2B-4971-A28B-084338A11211}"/>
                    </a:ext>
                  </a:extLst>
                </p14:cNvPr>
                <p14:cNvContentPartPr/>
                <p14:nvPr/>
              </p14:nvContentPartPr>
              <p14:xfrm>
                <a:off x="4978113" y="376167"/>
                <a:ext cx="59040" cy="151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389878-EE2B-4971-A28B-084338A112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60113" y="358527"/>
                  <a:ext cx="94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8528EA-7BAD-4A18-A246-A8D79144AF41}"/>
                    </a:ext>
                  </a:extLst>
                </p14:cNvPr>
                <p14:cNvContentPartPr/>
                <p14:nvPr/>
              </p14:nvContentPartPr>
              <p14:xfrm>
                <a:off x="5104473" y="266007"/>
                <a:ext cx="38520" cy="82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8528EA-7BAD-4A18-A246-A8D79144AF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86833" y="248007"/>
                  <a:ext cx="74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3AE068-290F-44FF-8BC3-BFA2DF70CA63}"/>
                    </a:ext>
                  </a:extLst>
                </p14:cNvPr>
                <p14:cNvContentPartPr/>
                <p14:nvPr/>
              </p14:nvContentPartPr>
              <p14:xfrm>
                <a:off x="5280873" y="237927"/>
                <a:ext cx="28800" cy="339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3AE068-290F-44FF-8BC3-BFA2DF70CA6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62873" y="220287"/>
                  <a:ext cx="644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EEAEDF-9609-40B4-8E6A-05CE10998DCD}"/>
                    </a:ext>
                  </a:extLst>
                </p14:cNvPr>
                <p14:cNvContentPartPr/>
                <p14:nvPr/>
              </p14:nvContentPartPr>
              <p14:xfrm>
                <a:off x="5236233" y="365367"/>
                <a:ext cx="196920" cy="11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EEAEDF-9609-40B4-8E6A-05CE10998D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18593" y="347727"/>
                  <a:ext cx="23256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1C5FB68-FF85-4A3A-A407-651FD107B51D}"/>
                  </a:ext>
                </a:extLst>
              </p14:cNvPr>
              <p14:cNvContentPartPr/>
              <p14:nvPr/>
            </p14:nvContentPartPr>
            <p14:xfrm>
              <a:off x="5608113" y="381927"/>
              <a:ext cx="126000" cy="156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1C5FB68-FF85-4A3A-A407-651FD107B51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0113" y="364287"/>
                <a:ext cx="1616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A82FAB9-3237-4796-AF8A-92BF8B66C181}"/>
                  </a:ext>
                </a:extLst>
              </p14:cNvPr>
              <p14:cNvContentPartPr/>
              <p14:nvPr/>
            </p14:nvContentPartPr>
            <p14:xfrm>
              <a:off x="5801793" y="447447"/>
              <a:ext cx="119520" cy="119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A82FAB9-3237-4796-AF8A-92BF8B66C18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84153" y="429447"/>
                <a:ext cx="155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8038CE-7C1F-4089-828C-EF445DA0DB67}"/>
                  </a:ext>
                </a:extLst>
              </p14:cNvPr>
              <p14:cNvContentPartPr/>
              <p14:nvPr/>
            </p14:nvContentPartPr>
            <p14:xfrm>
              <a:off x="5962713" y="471927"/>
              <a:ext cx="112320" cy="122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8038CE-7C1F-4089-828C-EF445DA0DB6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44713" y="453927"/>
                <a:ext cx="1479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ABAF4B5-82B0-48D7-B268-71E0F57FB119}"/>
                  </a:ext>
                </a:extLst>
              </p14:cNvPr>
              <p14:cNvContentPartPr/>
              <p14:nvPr/>
            </p14:nvContentPartPr>
            <p14:xfrm>
              <a:off x="6126513" y="331527"/>
              <a:ext cx="102600" cy="285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ABAF4B5-82B0-48D7-B268-71E0F57FB1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08873" y="313887"/>
                <a:ext cx="1382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DF6DC5-912C-4896-8C87-6E72CD5CA6D3}"/>
                  </a:ext>
                </a:extLst>
              </p14:cNvPr>
              <p14:cNvContentPartPr/>
              <p14:nvPr/>
            </p14:nvContentPartPr>
            <p14:xfrm>
              <a:off x="6424233" y="326487"/>
              <a:ext cx="26280" cy="265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DF6DC5-912C-4896-8C87-6E72CD5CA6D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06593" y="308847"/>
                <a:ext cx="619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09FADAE-A8DA-4B7F-8622-C53E3B907690}"/>
                  </a:ext>
                </a:extLst>
              </p14:cNvPr>
              <p14:cNvContentPartPr/>
              <p14:nvPr/>
            </p14:nvContentPartPr>
            <p14:xfrm>
              <a:off x="6394713" y="483447"/>
              <a:ext cx="125640" cy="9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09FADAE-A8DA-4B7F-8622-C53E3B90769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76713" y="465807"/>
                <a:ext cx="1612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C847998-8C90-4DAA-A465-23DE72062E2C}"/>
                  </a:ext>
                </a:extLst>
              </p14:cNvPr>
              <p14:cNvContentPartPr/>
              <p14:nvPr/>
            </p14:nvContentPartPr>
            <p14:xfrm>
              <a:off x="6566073" y="509367"/>
              <a:ext cx="101520" cy="118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C847998-8C90-4DAA-A465-23DE72062E2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48433" y="491367"/>
                <a:ext cx="137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48A7D36-B31F-4DA8-B423-38021EA2CBCB}"/>
                  </a:ext>
                </a:extLst>
              </p14:cNvPr>
              <p14:cNvContentPartPr/>
              <p14:nvPr/>
            </p14:nvContentPartPr>
            <p14:xfrm>
              <a:off x="6828153" y="271047"/>
              <a:ext cx="101880" cy="411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48A7D36-B31F-4DA8-B423-38021EA2CBC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10153" y="253407"/>
                <a:ext cx="1375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1FECDB8-8CAE-40E3-9108-9F15A1CC2F10}"/>
                  </a:ext>
                </a:extLst>
              </p14:cNvPr>
              <p14:cNvContentPartPr/>
              <p14:nvPr/>
            </p14:nvContentPartPr>
            <p14:xfrm>
              <a:off x="7004553" y="525927"/>
              <a:ext cx="169920" cy="181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1FECDB8-8CAE-40E3-9108-9F15A1CC2F1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86913" y="507927"/>
                <a:ext cx="205560" cy="21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12C50C41-C33F-445A-873F-DE87AE4C5ABD}"/>
              </a:ext>
            </a:extLst>
          </p:cNvPr>
          <p:cNvGrpSpPr/>
          <p:nvPr/>
        </p:nvGrpSpPr>
        <p:grpSpPr>
          <a:xfrm>
            <a:off x="7352673" y="365367"/>
            <a:ext cx="1281240" cy="490680"/>
            <a:chOff x="7352673" y="365367"/>
            <a:chExt cx="128124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552563-BC15-4BE7-92B0-F043BD269831}"/>
                    </a:ext>
                  </a:extLst>
                </p14:cNvPr>
                <p14:cNvContentPartPr/>
                <p14:nvPr/>
              </p14:nvContentPartPr>
              <p14:xfrm>
                <a:off x="7352673" y="541047"/>
                <a:ext cx="168840" cy="181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552563-BC15-4BE7-92B0-F043BD2698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35033" y="523407"/>
                  <a:ext cx="204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C3F77B-6623-475E-B825-9352BB723402}"/>
                    </a:ext>
                  </a:extLst>
                </p14:cNvPr>
                <p14:cNvContentPartPr/>
                <p14:nvPr/>
              </p14:nvContentPartPr>
              <p14:xfrm>
                <a:off x="7622673" y="509367"/>
                <a:ext cx="36000" cy="202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C3F77B-6623-475E-B825-9352BB7234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04673" y="491367"/>
                  <a:ext cx="71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4F85D97-6CFF-4176-BEF8-0616B62AA23E}"/>
                    </a:ext>
                  </a:extLst>
                </p14:cNvPr>
                <p14:cNvContentPartPr/>
                <p14:nvPr/>
              </p14:nvContentPartPr>
              <p14:xfrm>
                <a:off x="7642113" y="542127"/>
                <a:ext cx="112320" cy="169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4F85D97-6CFF-4176-BEF8-0616B62AA2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24113" y="524487"/>
                  <a:ext cx="147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DDD0580-7ECF-41F0-B970-E2BEAD35F14F}"/>
                    </a:ext>
                  </a:extLst>
                </p14:cNvPr>
                <p14:cNvContentPartPr/>
                <p14:nvPr/>
              </p14:nvContentPartPr>
              <p14:xfrm>
                <a:off x="7831113" y="570567"/>
                <a:ext cx="91080" cy="141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DDD0580-7ECF-41F0-B970-E2BEAD35F1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13473" y="552927"/>
                  <a:ext cx="126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A831C7-5151-44B1-8E18-18478AD910E9}"/>
                    </a:ext>
                  </a:extLst>
                </p14:cNvPr>
                <p14:cNvContentPartPr/>
                <p14:nvPr/>
              </p14:nvContentPartPr>
              <p14:xfrm>
                <a:off x="7918233" y="531687"/>
                <a:ext cx="28800" cy="20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A831C7-5151-44B1-8E18-18478AD910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00593" y="514047"/>
                  <a:ext cx="64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3379F1B-C874-4211-90E5-51062F0AEC85}"/>
                    </a:ext>
                  </a:extLst>
                </p14:cNvPr>
                <p14:cNvContentPartPr/>
                <p14:nvPr/>
              </p14:nvContentPartPr>
              <p14:xfrm>
                <a:off x="7995993" y="365367"/>
                <a:ext cx="73080" cy="449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3379F1B-C874-4211-90E5-51062F0AEC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78353" y="347367"/>
                  <a:ext cx="1087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AFFD4B-3FE0-4D46-8B1C-8DFB5F56EEA1}"/>
                    </a:ext>
                  </a:extLst>
                </p14:cNvPr>
                <p14:cNvContentPartPr/>
                <p14:nvPr/>
              </p14:nvContentPartPr>
              <p14:xfrm>
                <a:off x="7966833" y="612327"/>
                <a:ext cx="135000" cy="163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AFFD4B-3FE0-4D46-8B1C-8DFB5F56EE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48833" y="594327"/>
                  <a:ext cx="170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36A804-2901-4D5D-B357-2BE4421C00ED}"/>
                    </a:ext>
                  </a:extLst>
                </p14:cNvPr>
                <p14:cNvContentPartPr/>
                <p14:nvPr/>
              </p14:nvContentPartPr>
              <p14:xfrm>
                <a:off x="8200113" y="381927"/>
                <a:ext cx="68400" cy="466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36A804-2901-4D5D-B357-2BE4421C00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82473" y="364287"/>
                  <a:ext cx="1040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3C4DE4D-1FDF-4E9E-844F-4227D858042F}"/>
                    </a:ext>
                  </a:extLst>
                </p14:cNvPr>
                <p14:cNvContentPartPr/>
                <p14:nvPr/>
              </p14:nvContentPartPr>
              <p14:xfrm>
                <a:off x="8294073" y="673887"/>
                <a:ext cx="123480" cy="115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3C4DE4D-1FDF-4E9E-844F-4227D85804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76073" y="656247"/>
                  <a:ext cx="159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24F23C2-5A60-4053-88E6-6F5E7C58EBA3}"/>
                    </a:ext>
                  </a:extLst>
                </p14:cNvPr>
                <p14:cNvContentPartPr/>
                <p14:nvPr/>
              </p14:nvContentPartPr>
              <p14:xfrm>
                <a:off x="8520873" y="675687"/>
                <a:ext cx="96480" cy="152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24F23C2-5A60-4053-88E6-6F5E7C58EB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03233" y="657687"/>
                  <a:ext cx="132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7E26BB-1ED1-4E24-8AA9-7EC00E4A1DFA}"/>
                    </a:ext>
                  </a:extLst>
                </p14:cNvPr>
                <p14:cNvContentPartPr/>
                <p14:nvPr/>
              </p14:nvContentPartPr>
              <p14:xfrm>
                <a:off x="8631393" y="498207"/>
                <a:ext cx="2520" cy="357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7E26BB-1ED1-4E24-8AA9-7EC00E4A1DF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13753" y="480567"/>
                  <a:ext cx="38160" cy="39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2289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59" y="77520"/>
            <a:ext cx="5712941" cy="616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192982"/>
            <a:ext cx="4876800" cy="66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8490" y="2014012"/>
            <a:ext cx="391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Wait UNTIL – condition is true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000" y="3407002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Wait ON – signal changes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4038599"/>
            <a:ext cx="21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Wait FOR -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6A2DE1-2D5F-490D-A70D-B59630DA4EBB}"/>
                  </a:ext>
                </a:extLst>
              </p14:cNvPr>
              <p14:cNvContentPartPr/>
              <p14:nvPr/>
            </p14:nvContentPartPr>
            <p14:xfrm>
              <a:off x="2185008" y="2620288"/>
              <a:ext cx="2106360" cy="47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6A2DE1-2D5F-490D-A70D-B59630DA4E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1008" y="2512288"/>
                <a:ext cx="22140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7A7373-B666-4E03-8725-CF9A1801ACAB}"/>
                  </a:ext>
                </a:extLst>
              </p14:cNvPr>
              <p14:cNvContentPartPr/>
              <p14:nvPr/>
            </p14:nvContentPartPr>
            <p14:xfrm>
              <a:off x="2185008" y="3535048"/>
              <a:ext cx="750240" cy="34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7A7373-B666-4E03-8725-CF9A1801AC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1008" y="3427408"/>
                <a:ext cx="8578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104F81-DE17-4849-B4D2-997A79C9AAC2}"/>
                  </a:ext>
                </a:extLst>
              </p14:cNvPr>
              <p14:cNvContentPartPr/>
              <p14:nvPr/>
            </p14:nvContentPartPr>
            <p14:xfrm>
              <a:off x="3212448" y="4230928"/>
              <a:ext cx="326520" cy="5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104F81-DE17-4849-B4D2-997A79C9AA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8808" y="4123288"/>
                <a:ext cx="4341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7545C-1501-420A-BC8A-009F6D867BE7}"/>
                  </a:ext>
                </a:extLst>
              </p14:cNvPr>
              <p14:cNvContentPartPr/>
              <p14:nvPr/>
            </p14:nvContentPartPr>
            <p14:xfrm>
              <a:off x="2562648" y="5137768"/>
              <a:ext cx="2195280" cy="4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7545C-1501-420A-BC8A-009F6D867B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08648" y="5029768"/>
                <a:ext cx="23029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00AA62-BE1B-43F4-A83A-232105710C11}"/>
                  </a:ext>
                </a:extLst>
              </p14:cNvPr>
              <p14:cNvContentPartPr/>
              <p14:nvPr/>
            </p14:nvContentPartPr>
            <p14:xfrm>
              <a:off x="2248008" y="5589208"/>
              <a:ext cx="1251000" cy="3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00AA62-BE1B-43F4-A83A-232105710C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4008" y="5481568"/>
                <a:ext cx="13586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DBFBFA-F0CB-419D-B378-122797DF044D}"/>
                  </a:ext>
                </a:extLst>
              </p14:cNvPr>
              <p14:cNvContentPartPr/>
              <p14:nvPr/>
            </p14:nvContentPartPr>
            <p14:xfrm>
              <a:off x="2365368" y="6014008"/>
              <a:ext cx="1916280" cy="73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DBFBFA-F0CB-419D-B378-122797DF04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11368" y="5906368"/>
                <a:ext cx="20239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24D513-97A9-4328-AACE-35CF976A9BC1}"/>
                  </a:ext>
                </a:extLst>
              </p14:cNvPr>
              <p14:cNvContentPartPr/>
              <p14:nvPr/>
            </p14:nvContentPartPr>
            <p14:xfrm>
              <a:off x="2487223" y="1987643"/>
              <a:ext cx="2367000" cy="3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24D513-97A9-4328-AACE-35CF976A9B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33223" y="1880003"/>
                <a:ext cx="2474640" cy="249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5376CD3-5869-4FBE-833C-BD1202D26620}"/>
              </a:ext>
            </a:extLst>
          </p:cNvPr>
          <p:cNvSpPr txBox="1"/>
          <p:nvPr/>
        </p:nvSpPr>
        <p:spPr>
          <a:xfrm>
            <a:off x="6265530" y="560509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Use these!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0C816DF-510C-4B1F-BB52-BB7B5A3CBA73}"/>
              </a:ext>
            </a:extLst>
          </p:cNvPr>
          <p:cNvSpPr/>
          <p:nvPr/>
        </p:nvSpPr>
        <p:spPr>
          <a:xfrm>
            <a:off x="5867400" y="5423950"/>
            <a:ext cx="384048" cy="736992"/>
          </a:xfrm>
          <a:prstGeom prst="rightBrace">
            <a:avLst>
              <a:gd name="adj1" fmla="val 8333"/>
              <a:gd name="adj2" fmla="val 49541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14F2005-2D80-4F2A-B83F-92953B2B12DC}"/>
                  </a:ext>
                </a:extLst>
              </p14:cNvPr>
              <p14:cNvContentPartPr/>
              <p14:nvPr/>
            </p14:nvContentPartPr>
            <p14:xfrm>
              <a:off x="2136840" y="2850570"/>
              <a:ext cx="3226320" cy="5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14F2005-2D80-4F2A-B83F-92953B2B12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82840" y="2742570"/>
                <a:ext cx="3333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688656-E3D6-4920-B107-99996BC69C07}"/>
                  </a:ext>
                </a:extLst>
              </p14:cNvPr>
              <p14:cNvContentPartPr/>
              <p14:nvPr/>
            </p14:nvContentPartPr>
            <p14:xfrm>
              <a:off x="2187240" y="3730050"/>
              <a:ext cx="3170520" cy="90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688656-E3D6-4920-B107-99996BC69C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33600" y="3622050"/>
                <a:ext cx="3278160" cy="30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B8EB3FA-E0CB-4774-9F9A-83BF64E94E13}"/>
              </a:ext>
            </a:extLst>
          </p:cNvPr>
          <p:cNvSpPr txBox="1"/>
          <p:nvPr/>
        </p:nvSpPr>
        <p:spPr>
          <a:xfrm>
            <a:off x="5563660" y="2337628"/>
            <a:ext cx="3504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After these wait statements,</a:t>
            </a:r>
          </a:p>
          <a:p>
            <a:r>
              <a:rPr lang="en-US" b="1" dirty="0">
                <a:solidFill>
                  <a:srgbClr val="7030A0"/>
                </a:solidFill>
              </a:rPr>
              <a:t>   make sure input does not change</a:t>
            </a:r>
          </a:p>
          <a:p>
            <a:r>
              <a:rPr lang="en-US" b="1" dirty="0">
                <a:solidFill>
                  <a:srgbClr val="7030A0"/>
                </a:solidFill>
              </a:rPr>
              <a:t>   on rising edge of clock.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3052E-2916-4A2B-8227-58C891DC8C8F}"/>
              </a:ext>
            </a:extLst>
          </p:cNvPr>
          <p:cNvSpPr txBox="1"/>
          <p:nvPr/>
        </p:nvSpPr>
        <p:spPr>
          <a:xfrm>
            <a:off x="6142819" y="1018060"/>
            <a:ext cx="2819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www.NandLand.com</a:t>
            </a:r>
          </a:p>
        </p:txBody>
      </p:sp>
    </p:spTree>
    <p:extLst>
      <p:ext uri="{BB962C8B-B14F-4D97-AF65-F5344CB8AC3E}">
        <p14:creationId xmlns:p14="http://schemas.microsoft.com/office/powerpoint/2010/main" val="1974496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87" y="152400"/>
            <a:ext cx="7286426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FDDB43-4E00-4D61-982B-AE2A3549C1AD}"/>
                  </a:ext>
                </a:extLst>
              </p14:cNvPr>
              <p14:cNvContentPartPr/>
              <p14:nvPr/>
            </p14:nvContentPartPr>
            <p14:xfrm>
              <a:off x="4319808" y="1669168"/>
              <a:ext cx="572040" cy="1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FDDB43-4E00-4D61-982B-AE2A3549C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6168" y="1561168"/>
                <a:ext cx="6796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C016EF-8DCA-47BB-96FD-4C0A6849A882}"/>
                  </a:ext>
                </a:extLst>
              </p14:cNvPr>
              <p14:cNvContentPartPr/>
              <p14:nvPr/>
            </p14:nvContentPartPr>
            <p14:xfrm>
              <a:off x="2147208" y="1639288"/>
              <a:ext cx="802800" cy="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C016EF-8DCA-47BB-96FD-4C0A6849A8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3568" y="1531648"/>
                <a:ext cx="910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BFA4B7-9B86-43A8-8F4C-87B9FD1A0927}"/>
                  </a:ext>
                </a:extLst>
              </p14:cNvPr>
              <p14:cNvContentPartPr/>
              <p14:nvPr/>
            </p14:nvContentPartPr>
            <p14:xfrm>
              <a:off x="3694848" y="3795688"/>
              <a:ext cx="1271880" cy="5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BFA4B7-9B86-43A8-8F4C-87B9FD1A09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41208" y="3687688"/>
                <a:ext cx="13795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837CFD-7361-42C5-8128-849AC4247620}"/>
                  </a:ext>
                </a:extLst>
              </p14:cNvPr>
              <p14:cNvContentPartPr/>
              <p14:nvPr/>
            </p14:nvContentPartPr>
            <p14:xfrm>
              <a:off x="5410608" y="3849688"/>
              <a:ext cx="1512360" cy="38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837CFD-7361-42C5-8128-849AC42476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6968" y="3742048"/>
                <a:ext cx="16200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E25258-9196-41F0-9875-8B3C5DAF3326}"/>
                  </a:ext>
                </a:extLst>
              </p14:cNvPr>
              <p14:cNvContentPartPr/>
              <p14:nvPr/>
            </p14:nvContentPartPr>
            <p14:xfrm>
              <a:off x="2331888" y="515008"/>
              <a:ext cx="5634000" cy="42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E25258-9196-41F0-9875-8B3C5DAF33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8248" y="407368"/>
                <a:ext cx="57416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2C0464-8AF9-4EDB-904F-F9A636E26694}"/>
                  </a:ext>
                </a:extLst>
              </p14:cNvPr>
              <p14:cNvContentPartPr/>
              <p14:nvPr/>
            </p14:nvContentPartPr>
            <p14:xfrm>
              <a:off x="1148928" y="745408"/>
              <a:ext cx="438120" cy="9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2C0464-8AF9-4EDB-904F-F9A636E2669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94928" y="637768"/>
                <a:ext cx="54576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C40194A-1E04-43B1-9FAD-DC776A1A7A49}"/>
              </a:ext>
            </a:extLst>
          </p:cNvPr>
          <p:cNvSpPr/>
          <p:nvPr/>
        </p:nvSpPr>
        <p:spPr>
          <a:xfrm>
            <a:off x="928787" y="1524000"/>
            <a:ext cx="7224613" cy="244296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507D7C-8ADE-4325-A3B6-5AC17A13697C}"/>
                  </a:ext>
                </a:extLst>
              </p14:cNvPr>
              <p14:cNvContentPartPr/>
              <p14:nvPr/>
            </p14:nvContentPartPr>
            <p14:xfrm>
              <a:off x="1749048" y="4378888"/>
              <a:ext cx="2986920" cy="46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507D7C-8ADE-4325-A3B6-5AC17A1369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95048" y="4270888"/>
                <a:ext cx="30945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013B026-4BA2-4873-9980-2AE4589C607E}"/>
                  </a:ext>
                </a:extLst>
              </p14:cNvPr>
              <p14:cNvContentPartPr/>
              <p14:nvPr/>
            </p14:nvContentPartPr>
            <p14:xfrm>
              <a:off x="1144968" y="4932928"/>
              <a:ext cx="6774480" cy="83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013B026-4BA2-4873-9980-2AE4589C60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0968" y="4824928"/>
                <a:ext cx="68821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9865B0-49B6-4F40-ACA4-F7C68318C3EC}"/>
                  </a:ext>
                </a:extLst>
              </p14:cNvPr>
              <p14:cNvContentPartPr/>
              <p14:nvPr/>
            </p14:nvContentPartPr>
            <p14:xfrm>
              <a:off x="1132368" y="5175208"/>
              <a:ext cx="3665520" cy="60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9865B0-49B6-4F40-ACA4-F7C68318C3E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8368" y="5067568"/>
                <a:ext cx="37731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EEB328-DA78-4D70-B152-365E47BAD303}"/>
                  </a:ext>
                </a:extLst>
              </p14:cNvPr>
              <p14:cNvContentPartPr/>
              <p14:nvPr/>
            </p14:nvContentPartPr>
            <p14:xfrm>
              <a:off x="5037094" y="5200283"/>
              <a:ext cx="2942640" cy="51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EEB328-DA78-4D70-B152-365E47BAD30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83454" y="5092643"/>
                <a:ext cx="30502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214035D-55A2-476E-B53F-AC42B2527395}"/>
                  </a:ext>
                </a:extLst>
              </p14:cNvPr>
              <p14:cNvContentPartPr/>
              <p14:nvPr/>
            </p14:nvContentPartPr>
            <p14:xfrm>
              <a:off x="1148734" y="5410163"/>
              <a:ext cx="5374080" cy="9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214035D-55A2-476E-B53F-AC42B252739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95094" y="5302523"/>
                <a:ext cx="54817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1A984D-21B7-4508-990D-065BFF2D4C9D}"/>
                  </a:ext>
                </a:extLst>
              </p14:cNvPr>
              <p14:cNvContentPartPr/>
              <p14:nvPr/>
            </p14:nvContentPartPr>
            <p14:xfrm>
              <a:off x="6639454" y="5447963"/>
              <a:ext cx="1280160" cy="30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1A984D-21B7-4508-990D-065BFF2D4C9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85814" y="5340323"/>
                <a:ext cx="13878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D7747F-91A7-4FDD-972C-F7D8B73C4E78}"/>
                  </a:ext>
                </a:extLst>
              </p14:cNvPr>
              <p14:cNvContentPartPr/>
              <p14:nvPr/>
            </p14:nvContentPartPr>
            <p14:xfrm>
              <a:off x="1140454" y="5644883"/>
              <a:ext cx="4523400" cy="68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D7747F-91A7-4FDD-972C-F7D8B73C4E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6814" y="5536883"/>
                <a:ext cx="46310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276041-71EC-4DC4-930C-75A95942D7D2}"/>
                  </a:ext>
                </a:extLst>
              </p14:cNvPr>
              <p14:cNvContentPartPr/>
              <p14:nvPr/>
            </p14:nvContentPartPr>
            <p14:xfrm>
              <a:off x="7306534" y="6135923"/>
              <a:ext cx="676440" cy="29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276041-71EC-4DC4-930C-75A95942D7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52894" y="6027923"/>
                <a:ext cx="7840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68F0146-EF21-4CFE-AF49-AC84E6EAE86D}"/>
                  </a:ext>
                </a:extLst>
              </p14:cNvPr>
              <p14:cNvContentPartPr/>
              <p14:nvPr/>
            </p14:nvContentPartPr>
            <p14:xfrm>
              <a:off x="1127854" y="6325283"/>
              <a:ext cx="6851160" cy="8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68F0146-EF21-4CFE-AF49-AC84E6EAE86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73854" y="6217283"/>
                <a:ext cx="69588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3804D87-E0EE-4F76-8945-17DB9AB68B97}"/>
                  </a:ext>
                </a:extLst>
              </p14:cNvPr>
              <p14:cNvContentPartPr/>
              <p14:nvPr/>
            </p14:nvContentPartPr>
            <p14:xfrm>
              <a:off x="1103014" y="6534083"/>
              <a:ext cx="619560" cy="30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3804D87-E0EE-4F76-8945-17DB9AB68B9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49014" y="6426443"/>
                <a:ext cx="7272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83FE80-5AB6-4964-94CA-78594F2116E5}"/>
                  </a:ext>
                </a:extLst>
              </p14:cNvPr>
              <p14:cNvContentPartPr/>
              <p14:nvPr/>
            </p14:nvContentPartPr>
            <p14:xfrm>
              <a:off x="3147513" y="952887"/>
              <a:ext cx="1725120" cy="56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83FE80-5AB6-4964-94CA-78594F2116E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093873" y="844887"/>
                <a:ext cx="1832760" cy="2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858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478982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87BCB5-9CC4-40C8-83CE-78899F995BB1}"/>
              </a:ext>
            </a:extLst>
          </p:cNvPr>
          <p:cNvSpPr/>
          <p:nvPr/>
        </p:nvSpPr>
        <p:spPr>
          <a:xfrm>
            <a:off x="228600" y="228600"/>
            <a:ext cx="8610600" cy="190500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824EA8-ED9B-457C-8AFB-6A46325BAAE1}"/>
                  </a:ext>
                </a:extLst>
              </p14:cNvPr>
              <p14:cNvContentPartPr/>
              <p14:nvPr/>
            </p14:nvContentPartPr>
            <p14:xfrm>
              <a:off x="3679593" y="2304687"/>
              <a:ext cx="4964760" cy="8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824EA8-ED9B-457C-8AFB-6A46325BAA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593" y="2196687"/>
                <a:ext cx="50724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0091A0-DBB7-42D3-AE16-0369AD14C95F}"/>
                  </a:ext>
                </a:extLst>
              </p14:cNvPr>
              <p14:cNvContentPartPr/>
              <p14:nvPr/>
            </p14:nvContentPartPr>
            <p14:xfrm>
              <a:off x="453993" y="2553447"/>
              <a:ext cx="2238120" cy="53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0091A0-DBB7-42D3-AE16-0369AD14C9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993" y="2445807"/>
                <a:ext cx="2345760" cy="2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83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96" y="152400"/>
            <a:ext cx="7790104" cy="653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21B13A-72E7-4615-8B08-37F58CC3B4FA}"/>
                  </a:ext>
                </a:extLst>
              </p14:cNvPr>
              <p14:cNvContentPartPr/>
              <p14:nvPr/>
            </p14:nvContentPartPr>
            <p14:xfrm>
              <a:off x="939048" y="5020048"/>
              <a:ext cx="7339320" cy="81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21B13A-72E7-4615-8B08-37F58CC3B4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408" y="4912408"/>
                <a:ext cx="74469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9054B7-5ED1-40CF-A5D4-E07A08B63360}"/>
                  </a:ext>
                </a:extLst>
              </p14:cNvPr>
              <p14:cNvContentPartPr/>
              <p14:nvPr/>
            </p14:nvContentPartPr>
            <p14:xfrm>
              <a:off x="913848" y="5248648"/>
              <a:ext cx="5529600" cy="91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9054B7-5ED1-40CF-A5D4-E07A08B633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208" y="5140648"/>
                <a:ext cx="563724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A31538-203C-4AF2-BE66-F253D0E855F3}"/>
                  </a:ext>
                </a:extLst>
              </p14:cNvPr>
              <p14:cNvContentPartPr/>
              <p14:nvPr/>
            </p14:nvContentPartPr>
            <p14:xfrm>
              <a:off x="1635648" y="5598928"/>
              <a:ext cx="3224880" cy="5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A31538-203C-4AF2-BE66-F253D0E855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1648" y="5491288"/>
                <a:ext cx="33325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BD5ADF-14A9-42DC-9E6C-6146DE21F6BA}"/>
                  </a:ext>
                </a:extLst>
              </p14:cNvPr>
              <p14:cNvContentPartPr/>
              <p14:nvPr/>
            </p14:nvContentPartPr>
            <p14:xfrm>
              <a:off x="939048" y="5970808"/>
              <a:ext cx="3318840" cy="5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BD5ADF-14A9-42DC-9E6C-6146DE21F6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408" y="5862808"/>
                <a:ext cx="3426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30AF2A-B39E-4530-89B8-DA24A9AF7426}"/>
                  </a:ext>
                </a:extLst>
              </p14:cNvPr>
              <p14:cNvContentPartPr/>
              <p14:nvPr/>
            </p14:nvContentPartPr>
            <p14:xfrm>
              <a:off x="4256974" y="3284363"/>
              <a:ext cx="1527120" cy="25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30AF2A-B39E-4530-89B8-DA24A9AF74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02974" y="3176363"/>
                <a:ext cx="16347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C51FBF-B4B4-490B-B204-317CAFBB6CE3}"/>
                  </a:ext>
                </a:extLst>
              </p14:cNvPr>
              <p14:cNvContentPartPr/>
              <p14:nvPr/>
            </p14:nvContentPartPr>
            <p14:xfrm>
              <a:off x="1241254" y="2059283"/>
              <a:ext cx="85680" cy="8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C51FBF-B4B4-490B-B204-317CAFBB6C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7254" y="1951283"/>
                <a:ext cx="1933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94121C-5A75-4A12-B80D-8EC823EA475D}"/>
                  </a:ext>
                </a:extLst>
              </p14:cNvPr>
              <p14:cNvContentPartPr/>
              <p14:nvPr/>
            </p14:nvContentPartPr>
            <p14:xfrm>
              <a:off x="1832374" y="1090163"/>
              <a:ext cx="390240" cy="9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94121C-5A75-4A12-B80D-8EC823EA47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78734" y="982163"/>
                <a:ext cx="4978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B862942-0E7F-408A-940C-9F924FFB0C3C}"/>
                  </a:ext>
                </a:extLst>
              </p14:cNvPr>
              <p14:cNvContentPartPr/>
              <p14:nvPr/>
            </p14:nvContentPartPr>
            <p14:xfrm>
              <a:off x="3107854" y="863723"/>
              <a:ext cx="370440" cy="1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B862942-0E7F-408A-940C-9F924FFB0C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54214" y="756083"/>
                <a:ext cx="4780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0468FC-B4D8-4E72-8261-B17C5FD11174}"/>
                  </a:ext>
                </a:extLst>
              </p14:cNvPr>
              <p14:cNvContentPartPr/>
              <p14:nvPr/>
            </p14:nvContentPartPr>
            <p14:xfrm>
              <a:off x="1387774" y="624683"/>
              <a:ext cx="177120" cy="12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C0468FC-B4D8-4E72-8261-B17C5FD1117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34134" y="517043"/>
                <a:ext cx="2847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74580F9-F699-4147-9642-3E3AED1862F3}"/>
                  </a:ext>
                </a:extLst>
              </p14:cNvPr>
              <p14:cNvContentPartPr/>
              <p14:nvPr/>
            </p14:nvContentPartPr>
            <p14:xfrm>
              <a:off x="1211734" y="1409123"/>
              <a:ext cx="101520" cy="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74580F9-F699-4147-9642-3E3AED1862F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8094" y="1301483"/>
                <a:ext cx="2091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5FA961-4F82-4A23-B6EC-E9053C80A999}"/>
                  </a:ext>
                </a:extLst>
              </p14:cNvPr>
              <p14:cNvContentPartPr/>
              <p14:nvPr/>
            </p14:nvContentPartPr>
            <p14:xfrm>
              <a:off x="3522934" y="1339283"/>
              <a:ext cx="360" cy="7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5FA961-4F82-4A23-B6EC-E9053C80A9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68934" y="1231283"/>
                <a:ext cx="108000" cy="2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1917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7199"/>
            <a:ext cx="9067799" cy="262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08506" y="18535"/>
            <a:ext cx="203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 RTL  Ch. 8 p. 72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77858"/>
            <a:ext cx="8001000" cy="32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89006" y="5879068"/>
            <a:ext cx="11113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Figure 8.5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EB04AA-986B-4992-9AAF-15E202D52BA1}"/>
                  </a:ext>
                </a:extLst>
              </p14:cNvPr>
              <p14:cNvContentPartPr/>
              <p14:nvPr/>
            </p14:nvContentPartPr>
            <p14:xfrm>
              <a:off x="2562454" y="729083"/>
              <a:ext cx="1662120" cy="6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EB04AA-986B-4992-9AAF-15E202D52B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8814" y="621443"/>
                <a:ext cx="17697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91F4474-A6E0-4951-B9AA-050FA79F5F09}"/>
                  </a:ext>
                </a:extLst>
              </p14:cNvPr>
              <p14:cNvContentPartPr/>
              <p14:nvPr/>
            </p14:nvContentPartPr>
            <p14:xfrm>
              <a:off x="3585934" y="2231723"/>
              <a:ext cx="5138640" cy="79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91F4474-A6E0-4951-B9AA-050FA79F5F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1934" y="2123723"/>
                <a:ext cx="52462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E552569-F361-4DA2-9580-A32364C2D4AC}"/>
                  </a:ext>
                </a:extLst>
              </p14:cNvPr>
              <p14:cNvContentPartPr/>
              <p14:nvPr/>
            </p14:nvContentPartPr>
            <p14:xfrm>
              <a:off x="276454" y="2474363"/>
              <a:ext cx="1497960" cy="30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E552569-F361-4DA2-9580-A32364C2D4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814" y="2366363"/>
                <a:ext cx="1605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4EA21DA-F824-4F48-8C4C-168CA1789A63}"/>
                  </a:ext>
                </a:extLst>
              </p14:cNvPr>
              <p14:cNvContentPartPr/>
              <p14:nvPr/>
            </p14:nvContentPartPr>
            <p14:xfrm>
              <a:off x="6404734" y="1950203"/>
              <a:ext cx="2354760" cy="101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4EA21DA-F824-4F48-8C4C-168CA1789A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50734" y="1842203"/>
                <a:ext cx="24624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C726E4-4915-4C12-822B-D2EA802489E8}"/>
                  </a:ext>
                </a:extLst>
              </p14:cNvPr>
              <p14:cNvContentPartPr/>
              <p14:nvPr/>
            </p14:nvContentPartPr>
            <p14:xfrm>
              <a:off x="297694" y="2193563"/>
              <a:ext cx="3089880" cy="5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C726E4-4915-4C12-822B-D2EA802489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694" y="2085563"/>
                <a:ext cx="31975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436607B-1592-4C03-9326-82327D069424}"/>
                  </a:ext>
                </a:extLst>
              </p14:cNvPr>
              <p14:cNvContentPartPr/>
              <p14:nvPr/>
            </p14:nvContentPartPr>
            <p14:xfrm>
              <a:off x="4693294" y="1658963"/>
              <a:ext cx="4032000" cy="12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436607B-1592-4C03-9326-82327D0694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9294" y="1551323"/>
                <a:ext cx="413964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60E3E4-13FC-4389-A0B4-B27F88F08BD8}"/>
                  </a:ext>
                </a:extLst>
              </p14:cNvPr>
              <p14:cNvContentPartPr/>
              <p14:nvPr/>
            </p14:nvContentPartPr>
            <p14:xfrm>
              <a:off x="297694" y="1920683"/>
              <a:ext cx="5900400" cy="11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60E3E4-13FC-4389-A0B4-B27F88F08B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3694" y="1813043"/>
                <a:ext cx="60080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DCFDD35-4A97-4DA7-B437-1DFBC9B5107B}"/>
                  </a:ext>
                </a:extLst>
              </p14:cNvPr>
              <p14:cNvContentPartPr/>
              <p14:nvPr/>
            </p14:nvContentPartPr>
            <p14:xfrm>
              <a:off x="2839294" y="2801243"/>
              <a:ext cx="886680" cy="50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DCFDD35-4A97-4DA7-B437-1DFBC9B510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85294" y="2693603"/>
                <a:ext cx="994320" cy="26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089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9812"/>
            <a:ext cx="8383061" cy="554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5767132"/>
            <a:ext cx="5562600" cy="66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E39875-61E8-4C43-928E-DC31626E2FD5}"/>
                  </a:ext>
                </a:extLst>
              </p14:cNvPr>
              <p14:cNvContentPartPr/>
              <p14:nvPr/>
            </p14:nvContentPartPr>
            <p14:xfrm>
              <a:off x="4512934" y="846803"/>
              <a:ext cx="1303200" cy="5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E39875-61E8-4C43-928E-DC31626E2F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8934" y="738803"/>
                <a:ext cx="14108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F9FCC3-398C-46DA-ACB4-1F5228EDD960}"/>
                  </a:ext>
                </a:extLst>
              </p14:cNvPr>
              <p14:cNvContentPartPr/>
              <p14:nvPr/>
            </p14:nvContentPartPr>
            <p14:xfrm>
              <a:off x="2562454" y="1601723"/>
              <a:ext cx="942480" cy="2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F9FCC3-398C-46DA-ACB4-1F5228EDD9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8814" y="1494083"/>
                <a:ext cx="1050120" cy="237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46E1E4-13F8-4956-9D86-08C53EB3AE5E}"/>
              </a:ext>
            </a:extLst>
          </p:cNvPr>
          <p:cNvSpPr/>
          <p:nvPr/>
        </p:nvSpPr>
        <p:spPr>
          <a:xfrm>
            <a:off x="1828800" y="3962399"/>
            <a:ext cx="2743200" cy="1257175"/>
          </a:xfrm>
          <a:prstGeom prst="roundRect">
            <a:avLst/>
          </a:prstGeom>
          <a:solidFill>
            <a:srgbClr val="FFC00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3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rman_56_SequentialCircuit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9758"/>
            <a:ext cx="7772400" cy="62754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63882" y="152400"/>
            <a:ext cx="397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Wait Until can only be used with a clock.</a:t>
            </a:r>
          </a:p>
          <a:p>
            <a:r>
              <a:rPr lang="en-US" dirty="0">
                <a:solidFill>
                  <a:srgbClr val="00B050"/>
                </a:solidFill>
              </a:rPr>
              <a:t>Input D would not be in sensitivity list.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B5DC7A-C317-4DB0-80FE-5C2758A84482}"/>
                  </a:ext>
                </a:extLst>
              </p14:cNvPr>
              <p14:cNvContentPartPr/>
              <p14:nvPr/>
            </p14:nvContentPartPr>
            <p14:xfrm>
              <a:off x="4118568" y="4042648"/>
              <a:ext cx="960120" cy="4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B5DC7A-C317-4DB0-80FE-5C2758A84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928" y="3935008"/>
                <a:ext cx="10677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4D2BE7-81BB-4D18-995F-659A3E226B29}"/>
                  </a:ext>
                </a:extLst>
              </p14:cNvPr>
              <p14:cNvContentPartPr/>
              <p14:nvPr/>
            </p14:nvContentPartPr>
            <p14:xfrm>
              <a:off x="5347608" y="4037968"/>
              <a:ext cx="2786400" cy="85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4D2BE7-81BB-4D18-995F-659A3E226B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3608" y="3930328"/>
                <a:ext cx="28940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89B701-1BD0-4D5E-9A29-FE069C221C4F}"/>
                  </a:ext>
                </a:extLst>
              </p14:cNvPr>
              <p14:cNvContentPartPr/>
              <p14:nvPr/>
            </p14:nvContentPartPr>
            <p14:xfrm>
              <a:off x="3153768" y="2000368"/>
              <a:ext cx="178920" cy="1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89B701-1BD0-4D5E-9A29-FE069C221C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0128" y="1892368"/>
                <a:ext cx="2865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7DBF32-F596-4553-A281-26C92BB47755}"/>
                  </a:ext>
                </a:extLst>
              </p14:cNvPr>
              <p14:cNvContentPartPr/>
              <p14:nvPr/>
            </p14:nvContentPartPr>
            <p14:xfrm>
              <a:off x="930768" y="2252008"/>
              <a:ext cx="1409040" cy="2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7DBF32-F596-4553-A281-26C92BB477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7128" y="2144368"/>
                <a:ext cx="1516680" cy="2448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174F6B-B75B-4FA0-AF13-78065DE2CD6B}"/>
              </a:ext>
            </a:extLst>
          </p:cNvPr>
          <p:cNvSpPr txBox="1"/>
          <p:nvPr/>
        </p:nvSpPr>
        <p:spPr>
          <a:xfrm>
            <a:off x="3641625" y="2013688"/>
            <a:ext cx="481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Signals </a:t>
            </a:r>
            <a:r>
              <a:rPr lang="en-US" b="1" dirty="0">
                <a:solidFill>
                  <a:srgbClr val="00B050"/>
                </a:solidFill>
              </a:rPr>
              <a:t>assigned</a:t>
            </a:r>
            <a:r>
              <a:rPr lang="en-US" dirty="0">
                <a:solidFill>
                  <a:srgbClr val="00B050"/>
                </a:solidFill>
              </a:rPr>
              <a:t> in a </a:t>
            </a:r>
            <a:r>
              <a:rPr lang="en-US" b="1" dirty="0">
                <a:solidFill>
                  <a:srgbClr val="00B050"/>
                </a:solidFill>
              </a:rPr>
              <a:t>clocked</a:t>
            </a:r>
            <a:r>
              <a:rPr lang="en-US" dirty="0">
                <a:solidFill>
                  <a:srgbClr val="00B050"/>
                </a:solidFill>
              </a:rPr>
              <a:t> process create D FFs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BC6902-5ECE-45A3-93B6-58355646C20A}"/>
                  </a:ext>
                </a:extLst>
              </p14:cNvPr>
              <p14:cNvContentPartPr/>
              <p14:nvPr/>
            </p14:nvContentPartPr>
            <p14:xfrm>
              <a:off x="4357453" y="4424248"/>
              <a:ext cx="978120" cy="26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BC6902-5ECE-45A3-93B6-58355646C2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03813" y="4316608"/>
                <a:ext cx="10857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9E097C4-9AF4-4AC3-8A2D-6320B8429793}"/>
                  </a:ext>
                </a:extLst>
              </p14:cNvPr>
              <p14:cNvContentPartPr/>
              <p14:nvPr/>
            </p14:nvContentPartPr>
            <p14:xfrm>
              <a:off x="4290493" y="4311568"/>
              <a:ext cx="1047960" cy="51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9E097C4-9AF4-4AC3-8A2D-6320B84297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36853" y="4203568"/>
                <a:ext cx="11556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9E5D0A-FBA4-4ECC-B1BF-1C515DB866B8}"/>
                  </a:ext>
                </a:extLst>
              </p14:cNvPr>
              <p14:cNvContentPartPr/>
              <p14:nvPr/>
            </p14:nvContentPartPr>
            <p14:xfrm>
              <a:off x="4269613" y="4468528"/>
              <a:ext cx="35640" cy="2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9E5D0A-FBA4-4ECC-B1BF-1C515DB866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15613" y="4360528"/>
                <a:ext cx="1432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E5E6C8-10C7-49E4-A191-5CFC7A19D9FE}"/>
                  </a:ext>
                </a:extLst>
              </p14:cNvPr>
              <p14:cNvContentPartPr/>
              <p14:nvPr/>
            </p14:nvContentPartPr>
            <p14:xfrm>
              <a:off x="4340893" y="4462048"/>
              <a:ext cx="993600" cy="1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E5E6C8-10C7-49E4-A191-5CFC7A19D9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86893" y="4354408"/>
                <a:ext cx="11012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D96EA94-83F7-4001-BCAA-16656D2B9176}"/>
                  </a:ext>
                </a:extLst>
              </p14:cNvPr>
              <p14:cNvContentPartPr/>
              <p14:nvPr/>
            </p14:nvContentPartPr>
            <p14:xfrm>
              <a:off x="4068373" y="2583568"/>
              <a:ext cx="1708200" cy="39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D96EA94-83F7-4001-BCAA-16656D2B917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14373" y="2475568"/>
                <a:ext cx="1815840" cy="255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A0531A7-C351-4F65-A7CA-E7228201C41F}"/>
              </a:ext>
            </a:extLst>
          </p:cNvPr>
          <p:cNvSpPr txBox="1"/>
          <p:nvPr/>
        </p:nvSpPr>
        <p:spPr>
          <a:xfrm>
            <a:off x="5715000" y="4495800"/>
            <a:ext cx="25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Left side of &lt;= is assigned</a:t>
            </a:r>
          </a:p>
        </p:txBody>
      </p:sp>
    </p:spTree>
    <p:extLst>
      <p:ext uri="{BB962C8B-B14F-4D97-AF65-F5344CB8AC3E}">
        <p14:creationId xmlns:p14="http://schemas.microsoft.com/office/powerpoint/2010/main" val="3938538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8355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7750936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BF17A4-AF06-4682-83E1-F0AC5AB549FB}"/>
              </a:ext>
            </a:extLst>
          </p:cNvPr>
          <p:cNvSpPr/>
          <p:nvPr/>
        </p:nvSpPr>
        <p:spPr>
          <a:xfrm>
            <a:off x="609600" y="685800"/>
            <a:ext cx="2819400" cy="1371600"/>
          </a:xfrm>
          <a:prstGeom prst="roundRect">
            <a:avLst/>
          </a:prstGeom>
          <a:solidFill>
            <a:srgbClr val="FFC000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63432B-AE92-49C7-B916-F532F029D77F}"/>
                  </a:ext>
                </a:extLst>
              </p14:cNvPr>
              <p14:cNvContentPartPr/>
              <p14:nvPr/>
            </p14:nvContentPartPr>
            <p14:xfrm>
              <a:off x="5519494" y="431723"/>
              <a:ext cx="2049120" cy="59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63432B-AE92-49C7-B916-F532F029D7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5854" y="323723"/>
                <a:ext cx="21567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7A8E95-8B4F-43D6-AD08-7F1441347F98}"/>
                  </a:ext>
                </a:extLst>
              </p14:cNvPr>
              <p14:cNvContentPartPr/>
              <p14:nvPr/>
            </p14:nvContentPartPr>
            <p14:xfrm>
              <a:off x="389854" y="2208683"/>
              <a:ext cx="8436960" cy="186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7A8E95-8B4F-43D6-AD08-7F1441347F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214" y="2101043"/>
                <a:ext cx="85446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DDAB7D-1C7F-4B11-8814-5A82C7625288}"/>
                  </a:ext>
                </a:extLst>
              </p14:cNvPr>
              <p14:cNvContentPartPr/>
              <p14:nvPr/>
            </p14:nvContentPartPr>
            <p14:xfrm>
              <a:off x="406414" y="2524403"/>
              <a:ext cx="487800" cy="4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DDAB7D-1C7F-4B11-8814-5A82C76252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774" y="2416763"/>
                <a:ext cx="5954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F4A7D4-7EE7-4315-BAB1-F015A4C44886}"/>
                  </a:ext>
                </a:extLst>
              </p14:cNvPr>
              <p14:cNvContentPartPr/>
              <p14:nvPr/>
            </p14:nvContentPartPr>
            <p14:xfrm>
              <a:off x="5246974" y="6446603"/>
              <a:ext cx="2791440" cy="9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F4A7D4-7EE7-4315-BAB1-F015A4C448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92974" y="6338603"/>
                <a:ext cx="28990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8EDE464-C70E-45F0-A90B-14E8B08868D0}"/>
                  </a:ext>
                </a:extLst>
              </p14:cNvPr>
              <p14:cNvContentPartPr/>
              <p14:nvPr/>
            </p14:nvContentPartPr>
            <p14:xfrm>
              <a:off x="6391774" y="4580003"/>
              <a:ext cx="597600" cy="810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8EDE464-C70E-45F0-A90B-14E8B08868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37774" y="4472003"/>
                <a:ext cx="70524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FEC6E9-284C-401E-A43C-F318401F9F04}"/>
                  </a:ext>
                </a:extLst>
              </p14:cNvPr>
              <p14:cNvContentPartPr/>
              <p14:nvPr/>
            </p14:nvContentPartPr>
            <p14:xfrm>
              <a:off x="6475294" y="4705643"/>
              <a:ext cx="411840" cy="54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FEC6E9-284C-401E-A43C-F318401F9F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21654" y="4598003"/>
                <a:ext cx="519480" cy="76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6124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82157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A65774-ECBC-486C-A038-C34E7B7177C0}"/>
                  </a:ext>
                </a:extLst>
              </p14:cNvPr>
              <p14:cNvContentPartPr/>
              <p14:nvPr/>
            </p14:nvContentPartPr>
            <p14:xfrm>
              <a:off x="1140648" y="115328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A65774-ECBC-486C-A038-C34E7B7177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6648" y="104528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42C2E9-52C6-4B65-9508-EDAA2C09F7E4}"/>
                  </a:ext>
                </a:extLst>
              </p14:cNvPr>
              <p14:cNvContentPartPr/>
              <p14:nvPr/>
            </p14:nvContentPartPr>
            <p14:xfrm>
              <a:off x="561408" y="1077328"/>
              <a:ext cx="8324640" cy="11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42C2E9-52C6-4B65-9508-EDAA2C09F7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768" y="969688"/>
                <a:ext cx="84322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5B3450-573B-44C3-9541-63BD6A886AB9}"/>
                  </a:ext>
                </a:extLst>
              </p14:cNvPr>
              <p14:cNvContentPartPr/>
              <p14:nvPr/>
            </p14:nvContentPartPr>
            <p14:xfrm>
              <a:off x="457008" y="1367128"/>
              <a:ext cx="3599280" cy="12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5B3450-573B-44C3-9541-63BD6A886A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008" y="1259128"/>
                <a:ext cx="37069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180FED-C9D9-433E-B215-D301167EB84D}"/>
                  </a:ext>
                </a:extLst>
              </p14:cNvPr>
              <p14:cNvContentPartPr/>
              <p14:nvPr/>
            </p14:nvContentPartPr>
            <p14:xfrm>
              <a:off x="1866408" y="1575208"/>
              <a:ext cx="6117480" cy="165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180FED-C9D9-433E-B215-D301167EB8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2408" y="1467568"/>
                <a:ext cx="62251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E5AEEE-E4A3-438C-9372-DDAA7F52C5DF}"/>
                  </a:ext>
                </a:extLst>
              </p14:cNvPr>
              <p14:cNvContentPartPr/>
              <p14:nvPr/>
            </p14:nvContentPartPr>
            <p14:xfrm>
              <a:off x="2637888" y="1874008"/>
              <a:ext cx="5514120" cy="130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E5AEEE-E4A3-438C-9372-DDAA7F52C5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4248" y="1766368"/>
                <a:ext cx="56217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FACC50-DE83-4D87-A34B-EC106309F432}"/>
                  </a:ext>
                </a:extLst>
              </p14:cNvPr>
              <p14:cNvContentPartPr/>
              <p14:nvPr/>
            </p14:nvContentPartPr>
            <p14:xfrm>
              <a:off x="7394568" y="2192968"/>
              <a:ext cx="149580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FACC50-DE83-4D87-A34B-EC106309F4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40928" y="2085328"/>
                <a:ext cx="16034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4FF251-CB64-42BC-A0B2-ED7F008CD5B9}"/>
                  </a:ext>
                </a:extLst>
              </p14:cNvPr>
              <p14:cNvContentPartPr/>
              <p14:nvPr/>
            </p14:nvContentPartPr>
            <p14:xfrm>
              <a:off x="523968" y="2452528"/>
              <a:ext cx="5730120" cy="169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4FF251-CB64-42BC-A0B2-ED7F008CD5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9968" y="2344888"/>
                <a:ext cx="58377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39AA397-3FFE-421B-AE36-71FC8A9D6375}"/>
                  </a:ext>
                </a:extLst>
              </p14:cNvPr>
              <p14:cNvContentPartPr/>
              <p14:nvPr/>
            </p14:nvContentPartPr>
            <p14:xfrm>
              <a:off x="3535728" y="2980648"/>
              <a:ext cx="5371560" cy="149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39AA397-3FFE-421B-AE36-71FC8A9D637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81728" y="2872648"/>
                <a:ext cx="54792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B0F6DA-2113-4785-8344-350820393033}"/>
                  </a:ext>
                </a:extLst>
              </p14:cNvPr>
              <p14:cNvContentPartPr/>
              <p14:nvPr/>
            </p14:nvContentPartPr>
            <p14:xfrm>
              <a:off x="578688" y="3304288"/>
              <a:ext cx="8334000" cy="148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B0F6DA-2113-4785-8344-35082039303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4688" y="3196648"/>
                <a:ext cx="84416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D74ED9-3FAD-4DB8-96A0-9FB676EC68EB}"/>
                  </a:ext>
                </a:extLst>
              </p14:cNvPr>
              <p14:cNvContentPartPr/>
              <p14:nvPr/>
            </p14:nvContentPartPr>
            <p14:xfrm>
              <a:off x="561408" y="3640528"/>
              <a:ext cx="2253960" cy="67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D74ED9-3FAD-4DB8-96A0-9FB676EC68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7768" y="3532528"/>
                <a:ext cx="23616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D69BF7-BD30-4CDA-8C5C-9D0C195C1A1F}"/>
                  </a:ext>
                </a:extLst>
              </p14:cNvPr>
              <p14:cNvContentPartPr/>
              <p14:nvPr/>
            </p14:nvContentPartPr>
            <p14:xfrm>
              <a:off x="3049008" y="3550168"/>
              <a:ext cx="5837400" cy="19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D69BF7-BD30-4CDA-8C5C-9D0C195C1A1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95008" y="3442528"/>
                <a:ext cx="594504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A78586-CFE0-4FE4-82C6-6CCB717BFA54}"/>
                  </a:ext>
                </a:extLst>
              </p14:cNvPr>
              <p14:cNvContentPartPr/>
              <p14:nvPr/>
            </p14:nvContentPartPr>
            <p14:xfrm>
              <a:off x="557448" y="3857968"/>
              <a:ext cx="8294760" cy="153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A78586-CFE0-4FE4-82C6-6CCB717BFA5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3808" y="3750328"/>
                <a:ext cx="84024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617C08-31DC-447F-93D8-A35BC64ECE9F}"/>
                  </a:ext>
                </a:extLst>
              </p14:cNvPr>
              <p14:cNvContentPartPr/>
              <p14:nvPr/>
            </p14:nvContentPartPr>
            <p14:xfrm>
              <a:off x="582648" y="4218688"/>
              <a:ext cx="1598400" cy="64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617C08-31DC-447F-93D8-A35BC64ECE9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8648" y="4110688"/>
                <a:ext cx="1706040" cy="2797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4FB2F19-6C86-4AD0-BFD9-E271952FFC29}"/>
              </a:ext>
            </a:extLst>
          </p:cNvPr>
          <p:cNvSpPr txBox="1"/>
          <p:nvPr/>
        </p:nvSpPr>
        <p:spPr>
          <a:xfrm>
            <a:off x="2470569" y="457200"/>
            <a:ext cx="5479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Reasons not to use the one-segment style.</a:t>
            </a:r>
          </a:p>
        </p:txBody>
      </p:sp>
    </p:spTree>
    <p:extLst>
      <p:ext uri="{BB962C8B-B14F-4D97-AF65-F5344CB8AC3E}">
        <p14:creationId xmlns:p14="http://schemas.microsoft.com/office/powerpoint/2010/main" val="741727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0" y="22916"/>
            <a:ext cx="7797695" cy="67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35042" y="18535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  Ch.4  p. 100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52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5236" y="3886200"/>
            <a:ext cx="7721495" cy="1752600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24535" y="6382105"/>
            <a:ext cx="492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and in the Altera library of parameterized modules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764" y="3048035"/>
            <a:ext cx="37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(pronounced with a long I, as in “file”)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B6A77-B510-4205-A362-F33DE8CB1F12}"/>
              </a:ext>
            </a:extLst>
          </p:cNvPr>
          <p:cNvSpPr txBox="1"/>
          <p:nvPr/>
        </p:nvSpPr>
        <p:spPr>
          <a:xfrm>
            <a:off x="6400800" y="3142895"/>
            <a:ext cx="2677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e.g., two subsystems on</a:t>
            </a:r>
          </a:p>
          <a:p>
            <a:r>
              <a:rPr lang="en-US" dirty="0">
                <a:solidFill>
                  <a:srgbClr val="00B050"/>
                </a:solidFill>
              </a:rPr>
              <a:t>different clock frequencies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E89C0F-F822-46EB-9DF4-3A08E061584A}"/>
              </a:ext>
            </a:extLst>
          </p:cNvPr>
          <p:cNvCxnSpPr>
            <a:stCxn id="7" idx="1"/>
          </p:cNvCxnSpPr>
          <p:nvPr/>
        </p:nvCxnSpPr>
        <p:spPr>
          <a:xfrm flipH="1">
            <a:off x="6324600" y="3466061"/>
            <a:ext cx="76200" cy="34393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7B9929-B7C9-4B51-9A78-8608AC797162}"/>
              </a:ext>
            </a:extLst>
          </p:cNvPr>
          <p:cNvSpPr txBox="1"/>
          <p:nvPr/>
        </p:nvSpPr>
        <p:spPr>
          <a:xfrm>
            <a:off x="2819400" y="106951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(head)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EEACA3-629F-41BC-BECF-E100A9477DD4}"/>
                  </a:ext>
                </a:extLst>
              </p14:cNvPr>
              <p14:cNvContentPartPr/>
              <p14:nvPr/>
            </p14:nvContentPartPr>
            <p14:xfrm>
              <a:off x="775783" y="5532203"/>
              <a:ext cx="2211480" cy="46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EEACA3-629F-41BC-BECF-E100A9477D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143" y="5424203"/>
                <a:ext cx="2319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6D6E23B-7CB5-41DD-B0DC-5E2B94111F99}"/>
                  </a:ext>
                </a:extLst>
              </p14:cNvPr>
              <p14:cNvContentPartPr/>
              <p14:nvPr/>
            </p14:nvContentPartPr>
            <p14:xfrm>
              <a:off x="4580263" y="4961603"/>
              <a:ext cx="3588120" cy="78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6D6E23B-7CB5-41DD-B0DC-5E2B94111F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6263" y="4853963"/>
                <a:ext cx="36957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657792-A42F-454E-AD2B-0BC05B794376}"/>
                  </a:ext>
                </a:extLst>
              </p14:cNvPr>
              <p14:cNvContentPartPr/>
              <p14:nvPr/>
            </p14:nvContentPartPr>
            <p14:xfrm>
              <a:off x="754903" y="5297483"/>
              <a:ext cx="495720" cy="9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657792-A42F-454E-AD2B-0BC05B7943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0903" y="5189483"/>
                <a:ext cx="603360" cy="2246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118017F-8A93-4007-89E6-491E3F083AD2}"/>
              </a:ext>
            </a:extLst>
          </p:cNvPr>
          <p:cNvSpPr txBox="1"/>
          <p:nvPr/>
        </p:nvSpPr>
        <p:spPr>
          <a:xfrm>
            <a:off x="5192140" y="667818"/>
            <a:ext cx="66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(tail)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763C213-185B-4C46-9B62-6B17B1777818}"/>
                  </a:ext>
                </a:extLst>
              </p14:cNvPr>
              <p14:cNvContentPartPr/>
              <p14:nvPr/>
            </p14:nvContentPartPr>
            <p14:xfrm>
              <a:off x="2394703" y="5284883"/>
              <a:ext cx="93600" cy="4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763C213-185B-4C46-9B62-6B17B17778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41063" y="5176883"/>
                <a:ext cx="2012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3553BAF-DA13-424C-BF79-577A94F85CB3}"/>
                  </a:ext>
                </a:extLst>
              </p14:cNvPr>
              <p14:cNvContentPartPr/>
              <p14:nvPr/>
            </p14:nvContentPartPr>
            <p14:xfrm>
              <a:off x="1446823" y="5233763"/>
              <a:ext cx="2581560" cy="102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3553BAF-DA13-424C-BF79-577A94F85C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2823" y="5125763"/>
                <a:ext cx="2689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50232F-62DE-4849-AE3A-769B4C067891}"/>
                  </a:ext>
                </a:extLst>
              </p14:cNvPr>
              <p14:cNvContentPartPr/>
              <p14:nvPr/>
            </p14:nvContentPartPr>
            <p14:xfrm>
              <a:off x="5133943" y="5221523"/>
              <a:ext cx="3018600" cy="8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50232F-62DE-4849-AE3A-769B4C0678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79943" y="5113523"/>
                <a:ext cx="31262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2A1AF56-2105-4FA8-B863-C89C950EF4AE}"/>
                  </a:ext>
                </a:extLst>
              </p14:cNvPr>
              <p14:cNvContentPartPr/>
              <p14:nvPr/>
            </p14:nvContentPartPr>
            <p14:xfrm>
              <a:off x="4567663" y="4743443"/>
              <a:ext cx="338760" cy="25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2A1AF56-2105-4FA8-B863-C89C950EF4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13663" y="4635443"/>
                <a:ext cx="4464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DF03D5E-D7DE-4C0E-AA19-364557278470}"/>
                  </a:ext>
                </a:extLst>
              </p14:cNvPr>
              <p14:cNvContentPartPr/>
              <p14:nvPr/>
            </p14:nvContentPartPr>
            <p14:xfrm>
              <a:off x="4562983" y="5255003"/>
              <a:ext cx="369000" cy="21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DF03D5E-D7DE-4C0E-AA19-3645572784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09343" y="5147363"/>
                <a:ext cx="476640" cy="2368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7383D4-126D-4525-ABBB-B59909ACE4AC}"/>
              </a:ext>
            </a:extLst>
          </p:cNvPr>
          <p:cNvSpPr txBox="1"/>
          <p:nvPr/>
        </p:nvSpPr>
        <p:spPr>
          <a:xfrm>
            <a:off x="4505983" y="3223000"/>
            <a:ext cx="63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typotail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EDAD37B-D789-4942-8454-0C9A07B98E2F}"/>
                  </a:ext>
                </a:extLst>
              </p14:cNvPr>
              <p14:cNvContentPartPr/>
              <p14:nvPr/>
            </p14:nvContentPartPr>
            <p14:xfrm>
              <a:off x="4580263" y="3673731"/>
              <a:ext cx="330120" cy="12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EDAD37B-D789-4942-8454-0C9A07B98E2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26204" y="3565731"/>
                <a:ext cx="437878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BE8966-F81A-4312-B95D-7105EC2C38B2}"/>
                  </a:ext>
                </a:extLst>
              </p14:cNvPr>
              <p14:cNvContentPartPr/>
              <p14:nvPr/>
            </p14:nvContentPartPr>
            <p14:xfrm>
              <a:off x="6393583" y="3933443"/>
              <a:ext cx="958680" cy="77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BE8966-F81A-4312-B95D-7105EC2C38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57943" y="3861443"/>
                <a:ext cx="10303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CFE014-41E5-46DF-9ED0-F2845C52F2E8}"/>
                  </a:ext>
                </a:extLst>
              </p14:cNvPr>
              <p14:cNvContentPartPr/>
              <p14:nvPr/>
            </p14:nvContentPartPr>
            <p14:xfrm>
              <a:off x="4684663" y="3979163"/>
              <a:ext cx="1778760" cy="27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CFE014-41E5-46DF-9ED0-F2845C52F2E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49023" y="3907163"/>
                <a:ext cx="18504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232135-2B4A-48ED-A7A7-2D945DEDD2E7}"/>
                  </a:ext>
                </a:extLst>
              </p14:cNvPr>
              <p14:cNvContentPartPr/>
              <p14:nvPr/>
            </p14:nvContentPartPr>
            <p14:xfrm>
              <a:off x="3900583" y="3967283"/>
              <a:ext cx="570240" cy="17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232135-2B4A-48ED-A7A7-2D945DEDD2E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864583" y="3895283"/>
                <a:ext cx="6418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435A44C-69F6-45F6-9713-FE926201BDD1}"/>
                  </a:ext>
                </a:extLst>
              </p14:cNvPr>
              <p14:cNvContentPartPr/>
              <p14:nvPr/>
            </p14:nvContentPartPr>
            <p14:xfrm>
              <a:off x="1006543" y="5724083"/>
              <a:ext cx="4651920" cy="51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435A44C-69F6-45F6-9713-FE926201BDD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0543" y="5652083"/>
                <a:ext cx="4723560" cy="1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94747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2" y="381000"/>
            <a:ext cx="889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53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7798" y="1066800"/>
            <a:ext cx="3201202" cy="228600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798" y="1905000"/>
            <a:ext cx="8784112" cy="13716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3200" y="761999"/>
            <a:ext cx="1219200" cy="214563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FB481E-62DE-4CF7-A858-4EA90B31743F}"/>
                  </a:ext>
                </a:extLst>
              </p14:cNvPr>
              <p14:cNvContentPartPr/>
              <p14:nvPr/>
            </p14:nvContentPartPr>
            <p14:xfrm>
              <a:off x="3976183" y="1124003"/>
              <a:ext cx="4845960" cy="6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FB481E-62DE-4CF7-A858-4EA90B3174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2183" y="1016363"/>
                <a:ext cx="49536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F73C6BE-15C8-440C-8CE6-BC8C31846A67}"/>
                  </a:ext>
                </a:extLst>
              </p14:cNvPr>
              <p14:cNvContentPartPr/>
              <p14:nvPr/>
            </p14:nvContentPartPr>
            <p14:xfrm>
              <a:off x="347743" y="1417043"/>
              <a:ext cx="3879360" cy="80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F73C6BE-15C8-440C-8CE6-BC8C31846A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103" y="1309043"/>
                <a:ext cx="39870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B7A417-C53E-4530-B71D-DFBD1F1E03EF}"/>
                  </a:ext>
                </a:extLst>
              </p14:cNvPr>
              <p14:cNvContentPartPr/>
              <p14:nvPr/>
            </p14:nvContentPartPr>
            <p14:xfrm>
              <a:off x="3988423" y="1693163"/>
              <a:ext cx="1044720" cy="80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B7A417-C53E-4530-B71D-DFBD1F1E03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2783" y="1621523"/>
                <a:ext cx="11163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19AC90-B8E5-4928-B7DA-64C41B83BE23}"/>
                  </a:ext>
                </a:extLst>
              </p14:cNvPr>
              <p14:cNvContentPartPr/>
              <p14:nvPr/>
            </p14:nvContentPartPr>
            <p14:xfrm>
              <a:off x="3648943" y="1963523"/>
              <a:ext cx="3405600" cy="91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19AC90-B8E5-4928-B7DA-64C41B83BE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2943" y="1891883"/>
                <a:ext cx="3477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FDADBFD-66C4-4179-A288-3370E3171F01}"/>
                  </a:ext>
                </a:extLst>
              </p14:cNvPr>
              <p14:cNvContentPartPr/>
              <p14:nvPr/>
            </p14:nvContentPartPr>
            <p14:xfrm>
              <a:off x="2889703" y="2554283"/>
              <a:ext cx="4658040" cy="84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FDADBFD-66C4-4179-A288-3370E3171F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4063" y="2482283"/>
                <a:ext cx="4729680" cy="2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202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4405"/>
            <a:ext cx="5105400" cy="680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24400" y="228600"/>
            <a:ext cx="47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tail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6600" y="13716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head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7506" y="2972314"/>
            <a:ext cx="7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wr</a:t>
            </a:r>
            <a:r>
              <a:rPr lang="en-US" dirty="0">
                <a:solidFill>
                  <a:srgbClr val="00B050"/>
                </a:solidFill>
              </a:rPr>
              <a:t>=</a:t>
            </a:r>
            <a:r>
              <a:rPr lang="en-US" dirty="0" err="1">
                <a:solidFill>
                  <a:srgbClr val="00B050"/>
                </a:solidFill>
              </a:rPr>
              <a:t>rd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84221"/>
            <a:ext cx="7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rd</a:t>
            </a:r>
            <a:r>
              <a:rPr lang="en-US" dirty="0">
                <a:solidFill>
                  <a:srgbClr val="00B050"/>
                </a:solidFill>
              </a:rPr>
              <a:t>=</a:t>
            </a:r>
            <a:r>
              <a:rPr lang="en-US" dirty="0" err="1">
                <a:solidFill>
                  <a:srgbClr val="00B050"/>
                </a:solidFill>
              </a:rPr>
              <a:t>wr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4204" y="4977464"/>
            <a:ext cx="74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rd</a:t>
            </a:r>
            <a:r>
              <a:rPr lang="en-US" dirty="0">
                <a:solidFill>
                  <a:srgbClr val="00B050"/>
                </a:solidFill>
              </a:rPr>
              <a:t>=</a:t>
            </a:r>
            <a:r>
              <a:rPr lang="en-US" dirty="0" err="1">
                <a:solidFill>
                  <a:srgbClr val="00B050"/>
                </a:solidFill>
              </a:rPr>
              <a:t>wr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9294" y="3569300"/>
            <a:ext cx="4440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How do you distinguish these two cases?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598382" y="3341133"/>
            <a:ext cx="726218" cy="2641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468578" y="4070074"/>
            <a:ext cx="889004" cy="8067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1ED540-DDA5-4C64-8428-823E539BD0DC}"/>
                  </a:ext>
                </a:extLst>
              </p14:cNvPr>
              <p14:cNvContentPartPr/>
              <p14:nvPr/>
            </p14:nvContentPartPr>
            <p14:xfrm>
              <a:off x="700183" y="1891523"/>
              <a:ext cx="110520" cy="16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1ED540-DDA5-4C64-8428-823E539BD0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183" y="1783523"/>
                <a:ext cx="2181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E56F3F3-E7E3-4EDE-B877-3D7604E0FD8F}"/>
                  </a:ext>
                </a:extLst>
              </p14:cNvPr>
              <p14:cNvContentPartPr/>
              <p14:nvPr/>
            </p14:nvContentPartPr>
            <p14:xfrm>
              <a:off x="3653263" y="4110203"/>
              <a:ext cx="12348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E56F3F3-E7E3-4EDE-B877-3D7604E0FD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9263" y="4002203"/>
                <a:ext cx="231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615C849-94ED-4FD6-90B5-962ABBA929C2}"/>
                  </a:ext>
                </a:extLst>
              </p14:cNvPr>
              <p14:cNvContentPartPr/>
              <p14:nvPr/>
            </p14:nvContentPartPr>
            <p14:xfrm>
              <a:off x="3640303" y="6131963"/>
              <a:ext cx="1483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615C849-94ED-4FD6-90B5-962ABBA929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6663" y="6023963"/>
                <a:ext cx="2559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6D66431-8F87-4FC8-BBEC-05ACBD31AC19}"/>
              </a:ext>
            </a:extLst>
          </p:cNvPr>
          <p:cNvSpPr txBox="1"/>
          <p:nvPr/>
        </p:nvSpPr>
        <p:spPr>
          <a:xfrm>
            <a:off x="5715000" y="4972242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Last operation was a read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29175-DBB2-453D-B975-7125274800DB}"/>
              </a:ext>
            </a:extLst>
          </p:cNvPr>
          <p:cNvSpPr txBox="1"/>
          <p:nvPr/>
        </p:nvSpPr>
        <p:spPr>
          <a:xfrm>
            <a:off x="5598382" y="2787135"/>
            <a:ext cx="3469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Last operation was a write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BAFFC2-099F-4F56-9567-11FF59928543}"/>
                  </a:ext>
                </a:extLst>
              </p14:cNvPr>
              <p14:cNvContentPartPr/>
              <p14:nvPr/>
            </p14:nvContentPartPr>
            <p14:xfrm>
              <a:off x="4638943" y="4100843"/>
              <a:ext cx="226080" cy="18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BAFFC2-099F-4F56-9567-11FF599285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2943" y="4028843"/>
                <a:ext cx="2977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63DE37-47B2-4E09-8E80-A8F99C2D7229}"/>
                  </a:ext>
                </a:extLst>
              </p14:cNvPr>
              <p14:cNvContentPartPr/>
              <p14:nvPr/>
            </p14:nvContentPartPr>
            <p14:xfrm>
              <a:off x="5112703" y="2675963"/>
              <a:ext cx="190800" cy="4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63DE37-47B2-4E09-8E80-A8F99C2D72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77063" y="2603963"/>
                <a:ext cx="2624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647123-4611-4B73-8792-61B1E32ED59A}"/>
                  </a:ext>
                </a:extLst>
              </p14:cNvPr>
              <p14:cNvContentPartPr/>
              <p14:nvPr/>
            </p14:nvContentPartPr>
            <p14:xfrm>
              <a:off x="5146183" y="2847683"/>
              <a:ext cx="155880" cy="4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647123-4611-4B73-8792-61B1E32ED5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10183" y="2776043"/>
                <a:ext cx="2275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A854ABC-BFCA-4C51-81A8-6AEF49FDBB84}"/>
                  </a:ext>
                </a:extLst>
              </p14:cNvPr>
              <p14:cNvContentPartPr/>
              <p14:nvPr/>
            </p14:nvContentPartPr>
            <p14:xfrm>
              <a:off x="5083543" y="4733003"/>
              <a:ext cx="216360" cy="19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A854ABC-BFCA-4C51-81A8-6AEF49FDBB8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47543" y="4661003"/>
                <a:ext cx="28800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E48E9E4-73A0-4C0F-B4A4-003E35F157B2}"/>
                  </a:ext>
                </a:extLst>
              </p14:cNvPr>
              <p14:cNvContentPartPr/>
              <p14:nvPr/>
            </p14:nvContentPartPr>
            <p14:xfrm>
              <a:off x="5054023" y="4923803"/>
              <a:ext cx="241920" cy="17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E48E9E4-73A0-4C0F-B4A4-003E35F157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18383" y="4851803"/>
                <a:ext cx="3135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DA27708-4EE3-49EC-8D42-79496857C68F}"/>
                  </a:ext>
                </a:extLst>
              </p14:cNvPr>
              <p14:cNvContentPartPr/>
              <p14:nvPr/>
            </p14:nvContentPartPr>
            <p14:xfrm>
              <a:off x="4625983" y="6094523"/>
              <a:ext cx="39636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DA27708-4EE3-49EC-8D42-79496857C68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90343" y="6022883"/>
                <a:ext cx="468000" cy="1562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A6C2B28-D043-40C2-88A3-4032E51EFCA6}"/>
              </a:ext>
            </a:extLst>
          </p:cNvPr>
          <p:cNvSpPr txBox="1"/>
          <p:nvPr/>
        </p:nvSpPr>
        <p:spPr>
          <a:xfrm>
            <a:off x="4887529" y="390957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9 - 1 = 8</a:t>
            </a:r>
          </a:p>
        </p:txBody>
      </p:sp>
    </p:spTree>
    <p:extLst>
      <p:ext uri="{BB962C8B-B14F-4D97-AF65-F5344CB8AC3E}">
        <p14:creationId xmlns:p14="http://schemas.microsoft.com/office/powerpoint/2010/main" val="18633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22772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55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381000"/>
            <a:ext cx="815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FIFO controller has 2-bit control SIGNAL </a:t>
            </a:r>
            <a:r>
              <a:rPr lang="en-US" dirty="0" err="1">
                <a:solidFill>
                  <a:srgbClr val="00B050"/>
                </a:solidFill>
              </a:rPr>
              <a:t>wr_op</a:t>
            </a:r>
            <a:r>
              <a:rPr lang="en-US" dirty="0">
                <a:solidFill>
                  <a:srgbClr val="00B050"/>
                </a:solidFill>
              </a:rPr>
              <a:t> (concatenated from RD and WR pins)	“00” No Op </a:t>
            </a:r>
          </a:p>
          <a:p>
            <a:r>
              <a:rPr lang="en-US" dirty="0">
                <a:solidFill>
                  <a:srgbClr val="00B050"/>
                </a:solidFill>
              </a:rPr>
              <a:t>	“01” READ</a:t>
            </a:r>
          </a:p>
          <a:p>
            <a:r>
              <a:rPr lang="en-US" dirty="0">
                <a:solidFill>
                  <a:srgbClr val="00B050"/>
                </a:solidFill>
              </a:rPr>
              <a:t>	“10” WRITE</a:t>
            </a:r>
          </a:p>
          <a:p>
            <a:r>
              <a:rPr lang="en-US" dirty="0">
                <a:solidFill>
                  <a:srgbClr val="00B050"/>
                </a:solidFill>
              </a:rPr>
              <a:t>	“11” READ and WRITE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2057400"/>
            <a:ext cx="8991600" cy="2438400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226AB9-6DB3-46F7-BE75-DBD132E66206}"/>
                  </a:ext>
                </a:extLst>
              </p14:cNvPr>
              <p14:cNvContentPartPr/>
              <p14:nvPr/>
            </p14:nvContentPartPr>
            <p14:xfrm>
              <a:off x="3149983" y="2150723"/>
              <a:ext cx="1024200" cy="9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226AB9-6DB3-46F7-BE75-DBD132E662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3983" y="2079083"/>
                <a:ext cx="10958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4F5D27-DB24-4A8B-95A4-263E58C6D060}"/>
                  </a:ext>
                </a:extLst>
              </p14:cNvPr>
              <p14:cNvContentPartPr/>
              <p14:nvPr/>
            </p14:nvContentPartPr>
            <p14:xfrm>
              <a:off x="4865743" y="2121563"/>
              <a:ext cx="1499760" cy="131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4F5D27-DB24-4A8B-95A4-263E58C6D0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0103" y="2049923"/>
                <a:ext cx="1571400" cy="27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987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0164"/>
            <a:ext cx="9067800" cy="376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38600"/>
            <a:ext cx="7688494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57460" y="1785050"/>
            <a:ext cx="458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Natural is same as Integer but without the zero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115" y="4989978"/>
            <a:ext cx="681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 address pins are needed because the FIFO read and write addresses</a:t>
            </a:r>
          </a:p>
          <a:p>
            <a:r>
              <a:rPr lang="en-US" dirty="0">
                <a:solidFill>
                  <a:srgbClr val="00B050"/>
                </a:solidFill>
              </a:rPr>
              <a:t>are manipulated internally using pointers (registers)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BAC19A-19D8-48C0-8596-DE42C313BFD8}"/>
                  </a:ext>
                </a:extLst>
              </p14:cNvPr>
              <p14:cNvContentPartPr/>
              <p14:nvPr/>
            </p14:nvContentPartPr>
            <p14:xfrm>
              <a:off x="666343" y="1521083"/>
              <a:ext cx="3387600" cy="11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BAC19A-19D8-48C0-8596-DE42C313BF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703" y="1449443"/>
                <a:ext cx="34592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D93B9D-7DB6-4447-BE0A-495CA5945EC8}"/>
                  </a:ext>
                </a:extLst>
              </p14:cNvPr>
              <p14:cNvContentPartPr/>
              <p14:nvPr/>
            </p14:nvContentPartPr>
            <p14:xfrm>
              <a:off x="3183103" y="2415683"/>
              <a:ext cx="116280" cy="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D93B9D-7DB6-4447-BE0A-495CA5945E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7463" y="2344043"/>
                <a:ext cx="1879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9513BB-80BD-4206-A0BF-8BBC51B5122C}"/>
                  </a:ext>
                </a:extLst>
              </p14:cNvPr>
              <p14:cNvContentPartPr/>
              <p14:nvPr/>
            </p14:nvContentPartPr>
            <p14:xfrm>
              <a:off x="3200023" y="2692523"/>
              <a:ext cx="123840" cy="12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9513BB-80BD-4206-A0BF-8BBC51B512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4383" y="2620523"/>
                <a:ext cx="1954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44512D-B59E-4A66-9D86-580D70327029}"/>
                  </a:ext>
                </a:extLst>
              </p14:cNvPr>
              <p14:cNvContentPartPr/>
              <p14:nvPr/>
            </p14:nvContentPartPr>
            <p14:xfrm>
              <a:off x="5460823" y="2683523"/>
              <a:ext cx="1595520" cy="46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44512D-B59E-4A66-9D86-580D703270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24823" y="2611883"/>
                <a:ext cx="1667160" cy="190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3065F3D-3E13-4B51-95FD-FBAE6119B768}"/>
              </a:ext>
            </a:extLst>
          </p:cNvPr>
          <p:cNvSpPr txBox="1"/>
          <p:nvPr/>
        </p:nvSpPr>
        <p:spPr>
          <a:xfrm>
            <a:off x="7160932" y="2520097"/>
            <a:ext cx="137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16-byte FIFO</a:t>
            </a:r>
          </a:p>
        </p:txBody>
      </p:sp>
    </p:spTree>
    <p:extLst>
      <p:ext uri="{BB962C8B-B14F-4D97-AF65-F5344CB8AC3E}">
        <p14:creationId xmlns:p14="http://schemas.microsoft.com/office/powerpoint/2010/main" val="1319041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685800"/>
            <a:ext cx="9122229" cy="4134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96956" y="1981200"/>
            <a:ext cx="2604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Internal address registers,</a:t>
            </a:r>
          </a:p>
          <a:p>
            <a:r>
              <a:rPr lang="en-US" dirty="0">
                <a:solidFill>
                  <a:srgbClr val="00B050"/>
                </a:solidFill>
              </a:rPr>
              <a:t> i.e., pointers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5693" y="327660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-- flags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7638" y="2627531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successive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958C2-4CE6-4621-85B5-C6277FF057EA}"/>
              </a:ext>
            </a:extLst>
          </p:cNvPr>
          <p:cNvSpPr txBox="1"/>
          <p:nvPr/>
        </p:nvSpPr>
        <p:spPr>
          <a:xfrm>
            <a:off x="5181600" y="339321"/>
            <a:ext cx="306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User type: 2-dimensional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91111-F027-4CD9-97DE-D2FD210E6671}"/>
              </a:ext>
            </a:extLst>
          </p:cNvPr>
          <p:cNvSpPr txBox="1"/>
          <p:nvPr/>
        </p:nvSpPr>
        <p:spPr>
          <a:xfrm>
            <a:off x="5638800" y="685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349A2-B22D-4A65-B2C9-90DA3A5FF125}"/>
              </a:ext>
            </a:extLst>
          </p:cNvPr>
          <p:cNvSpPr txBox="1"/>
          <p:nvPr/>
        </p:nvSpPr>
        <p:spPr>
          <a:xfrm>
            <a:off x="4724400" y="114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6487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4" y="304800"/>
            <a:ext cx="8822267" cy="543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58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71600" y="609600"/>
            <a:ext cx="2057400" cy="304800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73435" y="3750434"/>
            <a:ext cx="2813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Pointers keep track of</a:t>
            </a:r>
          </a:p>
          <a:p>
            <a:r>
              <a:rPr lang="en-US" dirty="0">
                <a:solidFill>
                  <a:srgbClr val="00B050"/>
                </a:solidFill>
              </a:rPr>
              <a:t> where you are in the FIFO.  </a:t>
            </a:r>
          </a:p>
        </p:txBody>
      </p:sp>
      <p:cxnSp>
        <p:nvCxnSpPr>
          <p:cNvPr id="6" name="Straight Arrow Connector 5"/>
          <p:cNvCxnSpPr>
            <a:cxnSpLocks/>
            <a:stCxn id="3" idx="0"/>
          </p:cNvCxnSpPr>
          <p:nvPr/>
        </p:nvCxnSpPr>
        <p:spPr>
          <a:xfrm flipV="1">
            <a:off x="6380359" y="3175782"/>
            <a:ext cx="1125341" cy="5746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019800" y="4355068"/>
            <a:ext cx="1295400" cy="3693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4400" y="2895600"/>
            <a:ext cx="1320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-- write port</a:t>
            </a:r>
          </a:p>
          <a:p>
            <a:r>
              <a:rPr lang="en-US" dirty="0">
                <a:solidFill>
                  <a:srgbClr val="00B050"/>
                </a:solidFill>
              </a:rPr>
              <a:t>-- if enabled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1676" y="4355068"/>
            <a:ext cx="94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(always)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0E4CBD-E668-4692-9999-C480177236B0}"/>
              </a:ext>
            </a:extLst>
          </p:cNvPr>
          <p:cNvSpPr/>
          <p:nvPr/>
        </p:nvSpPr>
        <p:spPr>
          <a:xfrm>
            <a:off x="589367" y="2380208"/>
            <a:ext cx="8077200" cy="1443330"/>
          </a:xfrm>
          <a:prstGeom prst="roundRect">
            <a:avLst/>
          </a:prstGeom>
          <a:solidFill>
            <a:srgbClr val="92D050">
              <a:alpha val="24000"/>
            </a:srgbClr>
          </a:solidFill>
          <a:ln>
            <a:solidFill>
              <a:schemeClr val="accent1">
                <a:shade val="50000"/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C8DE2-ED16-4B76-B651-E05DDA5F5040}"/>
              </a:ext>
            </a:extLst>
          </p:cNvPr>
          <p:cNvSpPr/>
          <p:nvPr/>
        </p:nvSpPr>
        <p:spPr>
          <a:xfrm>
            <a:off x="3710921" y="559757"/>
            <a:ext cx="13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(segment 1 )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0FC369-04F1-4414-BB59-921D55FC70FC}"/>
                  </a:ext>
                </a:extLst>
              </p14:cNvPr>
              <p14:cNvContentPartPr/>
              <p14:nvPr/>
            </p14:nvContentPartPr>
            <p14:xfrm>
              <a:off x="1132183" y="5365163"/>
              <a:ext cx="4425120" cy="12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0FC369-04F1-4414-BB59-921D55FC70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6183" y="5293163"/>
                <a:ext cx="44967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DC4900-AEBF-4AD3-A689-4535B4B6FF52}"/>
                  </a:ext>
                </a:extLst>
              </p14:cNvPr>
              <p14:cNvContentPartPr/>
              <p14:nvPr/>
            </p14:nvContentPartPr>
            <p14:xfrm>
              <a:off x="1631503" y="5019923"/>
              <a:ext cx="5788800" cy="171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DC4900-AEBF-4AD3-A689-4535B4B6FF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5503" y="4948283"/>
                <a:ext cx="5860440" cy="315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35346AC-2500-43B6-9AF3-9C33253E3265}"/>
              </a:ext>
            </a:extLst>
          </p:cNvPr>
          <p:cNvSpPr/>
          <p:nvPr/>
        </p:nvSpPr>
        <p:spPr>
          <a:xfrm>
            <a:off x="-2437" y="4267200"/>
            <a:ext cx="13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(segment 2 )</a:t>
            </a:r>
          </a:p>
        </p:txBody>
      </p:sp>
    </p:spTree>
    <p:extLst>
      <p:ext uri="{BB962C8B-B14F-4D97-AF65-F5344CB8AC3E}">
        <p14:creationId xmlns:p14="http://schemas.microsoft.com/office/powerpoint/2010/main" val="504098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24804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874635"/>
            <a:ext cx="6781800" cy="106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54161" y="1455003"/>
            <a:ext cx="3560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Variable number of zeros</a:t>
            </a:r>
          </a:p>
          <a:p>
            <a:r>
              <a:rPr lang="en-US" sz="2400" dirty="0">
                <a:solidFill>
                  <a:srgbClr val="00B050"/>
                </a:solidFill>
              </a:rPr>
              <a:t>to match generic definition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59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71600" y="457200"/>
            <a:ext cx="2895600" cy="381000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19600" y="302976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-- D FF flags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8262" y="414768"/>
            <a:ext cx="28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Memory (segment 1 cont’d)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7DD915-2BE7-4362-A2D1-864D79F7D217}"/>
              </a:ext>
            </a:extLst>
          </p:cNvPr>
          <p:cNvSpPr/>
          <p:nvPr/>
        </p:nvSpPr>
        <p:spPr>
          <a:xfrm>
            <a:off x="1371600" y="3599332"/>
            <a:ext cx="5715000" cy="1640232"/>
          </a:xfrm>
          <a:prstGeom prst="roundRect">
            <a:avLst/>
          </a:prstGeom>
          <a:solidFill>
            <a:srgbClr val="92D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34A5FE-6479-4B38-8F96-EEAA003F8B57}"/>
                  </a:ext>
                </a:extLst>
              </p14:cNvPr>
              <p14:cNvContentPartPr/>
              <p14:nvPr/>
            </p14:nvContentPartPr>
            <p14:xfrm>
              <a:off x="4080943" y="3426203"/>
              <a:ext cx="226800" cy="7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34A5FE-6479-4B38-8F96-EEAA003F8B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4943" y="3354563"/>
                <a:ext cx="298440" cy="1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523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rman_57_InternalSignal_F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9" y="838200"/>
            <a:ext cx="8918481" cy="33616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6707D9-E464-484D-BEFA-E961E142BBDC}"/>
              </a:ext>
            </a:extLst>
          </p:cNvPr>
          <p:cNvSpPr/>
          <p:nvPr/>
        </p:nvSpPr>
        <p:spPr>
          <a:xfrm>
            <a:off x="304800" y="1371600"/>
            <a:ext cx="8610600" cy="1905000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5BFFCC-4BB6-4C30-9F49-2DE2794EF414}"/>
                  </a:ext>
                </a:extLst>
              </p14:cNvPr>
              <p14:cNvContentPartPr/>
              <p14:nvPr/>
            </p14:nvContentPartPr>
            <p14:xfrm>
              <a:off x="6344530" y="2126160"/>
              <a:ext cx="2451600" cy="11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5BFFCC-4BB6-4C30-9F49-2DE2794EF4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0890" y="2018160"/>
                <a:ext cx="25592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003835-173B-43ED-B04A-4F4F89D2823B}"/>
                  </a:ext>
                </a:extLst>
              </p14:cNvPr>
              <p14:cNvContentPartPr/>
              <p14:nvPr/>
            </p14:nvContentPartPr>
            <p14:xfrm>
              <a:off x="433690" y="2453400"/>
              <a:ext cx="6528240" cy="6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003835-173B-43ED-B04A-4F4F89D282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050" y="2345760"/>
                <a:ext cx="66358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BC11C8-AC0B-4A4C-BD04-1009E7CC2C36}"/>
                  </a:ext>
                </a:extLst>
              </p14:cNvPr>
              <p14:cNvContentPartPr/>
              <p14:nvPr/>
            </p14:nvContentPartPr>
            <p14:xfrm>
              <a:off x="456730" y="2676960"/>
              <a:ext cx="8222040" cy="11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BC11C8-AC0B-4A4C-BD04-1009E7CC2C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730" y="2568960"/>
                <a:ext cx="83296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792F8F-FDD8-47AC-B631-6568B4AE4A64}"/>
                  </a:ext>
                </a:extLst>
              </p14:cNvPr>
              <p14:cNvContentPartPr/>
              <p14:nvPr/>
            </p14:nvContentPartPr>
            <p14:xfrm>
              <a:off x="7883890" y="2849760"/>
              <a:ext cx="852120" cy="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792F8F-FDD8-47AC-B631-6568B4AE4A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0250" y="2742120"/>
                <a:ext cx="9597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4B0BA4-1113-42F2-B819-B3977483C8D3}"/>
                  </a:ext>
                </a:extLst>
              </p14:cNvPr>
              <p14:cNvContentPartPr/>
              <p14:nvPr/>
            </p14:nvContentPartPr>
            <p14:xfrm>
              <a:off x="410290" y="3064320"/>
              <a:ext cx="2576520" cy="47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4B0BA4-1113-42F2-B819-B3977483C8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650" y="2956320"/>
                <a:ext cx="268416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8935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" y="235819"/>
            <a:ext cx="8953210" cy="654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24400" y="2782669"/>
            <a:ext cx="3631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-- default NS values (keep old values)</a:t>
            </a:r>
          </a:p>
          <a:p>
            <a:r>
              <a:rPr lang="en-US" dirty="0">
                <a:solidFill>
                  <a:srgbClr val="00B050"/>
                </a:solidFill>
              </a:rPr>
              <a:t>-- they can be overridden below</a:t>
            </a:r>
          </a:p>
          <a:p>
            <a:r>
              <a:rPr lang="en-US" dirty="0">
                <a:solidFill>
                  <a:srgbClr val="00B050"/>
                </a:solidFill>
              </a:rPr>
              <a:t>--</a:t>
            </a:r>
          </a:p>
          <a:p>
            <a:r>
              <a:rPr lang="en-US" dirty="0">
                <a:solidFill>
                  <a:srgbClr val="00B050"/>
                </a:solidFill>
              </a:rPr>
              <a:t>--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4991" y="4191000"/>
            <a:ext cx="206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-- use default values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371600"/>
            <a:ext cx="7086600" cy="304800"/>
          </a:xfrm>
          <a:prstGeom prst="rect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-64532"/>
            <a:ext cx="378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Combinatorial logic (segment 2 cont’d)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9864" y="2165850"/>
            <a:ext cx="456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Sensitivity includes ALL inputs to combinatorial</a:t>
            </a:r>
          </a:p>
          <a:p>
            <a:r>
              <a:rPr lang="en-US" dirty="0">
                <a:solidFill>
                  <a:srgbClr val="00B050"/>
                </a:solidFill>
              </a:rPr>
              <a:t> circuits, usually on right side of &lt;= below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42723" y="5298828"/>
            <a:ext cx="318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--( can’t be full if just did a read)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5852659"/>
            <a:ext cx="3997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If RD will equal WR due to this read</a:t>
            </a:r>
          </a:p>
          <a:p>
            <a:r>
              <a:rPr lang="en-US" dirty="0">
                <a:solidFill>
                  <a:srgbClr val="00B050"/>
                </a:solidFill>
              </a:rPr>
              <a:t> operation, then FIFO will be empty after</a:t>
            </a:r>
          </a:p>
          <a:p>
            <a:r>
              <a:rPr lang="en-US" dirty="0">
                <a:solidFill>
                  <a:srgbClr val="00B050"/>
                </a:solidFill>
              </a:rPr>
              <a:t>this read.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B4959C-7F94-47F1-8E62-CDCC63C7F7BB}"/>
                  </a:ext>
                </a:extLst>
              </p14:cNvPr>
              <p14:cNvContentPartPr/>
              <p14:nvPr/>
            </p14:nvContentPartPr>
            <p14:xfrm>
              <a:off x="3963583" y="4374225"/>
              <a:ext cx="606600" cy="25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B4959C-7F94-47F1-8E62-CDCC63C7F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7583" y="4302585"/>
                <a:ext cx="6782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9DBC84-66F8-4A59-A85F-5DEFE3A5977C}"/>
                  </a:ext>
                </a:extLst>
              </p14:cNvPr>
              <p14:cNvContentPartPr/>
              <p14:nvPr/>
            </p14:nvContentPartPr>
            <p14:xfrm>
              <a:off x="2465983" y="4336785"/>
              <a:ext cx="363960" cy="16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9DBC84-66F8-4A59-A85F-5DEFE3A597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0343" y="4264785"/>
                <a:ext cx="4356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A869AAF-DBF0-426C-AF1B-98B8C843B3CA}"/>
                  </a:ext>
                </a:extLst>
              </p14:cNvPr>
              <p14:cNvContentPartPr/>
              <p14:nvPr/>
            </p14:nvContentPartPr>
            <p14:xfrm>
              <a:off x="2449063" y="4609305"/>
              <a:ext cx="379800" cy="17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A869AAF-DBF0-426C-AF1B-98B8C843B3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3423" y="4537665"/>
                <a:ext cx="451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AFD27E-BACD-4944-B755-33175C1AF0BA}"/>
                  </a:ext>
                </a:extLst>
              </p14:cNvPr>
              <p14:cNvContentPartPr/>
              <p14:nvPr/>
            </p14:nvContentPartPr>
            <p14:xfrm>
              <a:off x="3984463" y="4622625"/>
              <a:ext cx="49032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AFD27E-BACD-4944-B755-33175C1AF0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48823" y="4550985"/>
                <a:ext cx="561960" cy="181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11D652E-06BB-4CF6-B4A5-FC72CCC21825}"/>
              </a:ext>
            </a:extLst>
          </p:cNvPr>
          <p:cNvSpPr txBox="1"/>
          <p:nvPr/>
        </p:nvSpPr>
        <p:spPr>
          <a:xfrm>
            <a:off x="4782620" y="200783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“middle men”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423CE26-51A7-4175-9602-03A92D2CE95A}"/>
                  </a:ext>
                </a:extLst>
              </p14:cNvPr>
              <p14:cNvContentPartPr/>
              <p14:nvPr/>
            </p14:nvContentPartPr>
            <p14:xfrm>
              <a:off x="1316863" y="385785"/>
              <a:ext cx="1266120" cy="3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423CE26-51A7-4175-9602-03A92D2CE9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0863" y="313785"/>
                <a:ext cx="13377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D0AAA2-75EF-4846-94A0-3EFBEBC7E038}"/>
                  </a:ext>
                </a:extLst>
              </p14:cNvPr>
              <p14:cNvContentPartPr/>
              <p14:nvPr/>
            </p14:nvContentPartPr>
            <p14:xfrm>
              <a:off x="1304263" y="314145"/>
              <a:ext cx="1285200" cy="59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D0AAA2-75EF-4846-94A0-3EFBEBC7E03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8263" y="242505"/>
                <a:ext cx="1356840" cy="20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475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445810"/>
            <a:ext cx="8963024" cy="591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86492" y="1524000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(can’t be empty if just did a write)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59809" y="2362200"/>
            <a:ext cx="3693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If WR will equal RD due to this write</a:t>
            </a:r>
          </a:p>
          <a:p>
            <a:r>
              <a:rPr lang="en-US" dirty="0">
                <a:solidFill>
                  <a:srgbClr val="00B050"/>
                </a:solidFill>
              </a:rPr>
              <a:t> operation, then FIFO will be full after</a:t>
            </a:r>
          </a:p>
          <a:p>
            <a:r>
              <a:rPr lang="en-US" dirty="0">
                <a:solidFill>
                  <a:srgbClr val="00B050"/>
                </a:solidFill>
              </a:rPr>
              <a:t>this write.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9122" y="3486556"/>
            <a:ext cx="261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Cancels out, so no change</a:t>
            </a:r>
          </a:p>
          <a:p>
            <a:r>
              <a:rPr lang="en-US" dirty="0">
                <a:solidFill>
                  <a:srgbClr val="00B050"/>
                </a:solidFill>
              </a:rPr>
              <a:t> to full or empty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1758" y="5079780"/>
            <a:ext cx="23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-- send flags out to pins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9F142-9137-45EC-BAAA-511267C80DD1}"/>
              </a:ext>
            </a:extLst>
          </p:cNvPr>
          <p:cNvSpPr txBox="1"/>
          <p:nvPr/>
        </p:nvSpPr>
        <p:spPr>
          <a:xfrm>
            <a:off x="3633054" y="29297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B22626-87A1-4887-81DB-DFB3DE3DE1E1}"/>
                  </a:ext>
                </a:extLst>
              </p14:cNvPr>
              <p14:cNvContentPartPr/>
              <p14:nvPr/>
            </p14:nvContentPartPr>
            <p14:xfrm>
              <a:off x="2940103" y="682643"/>
              <a:ext cx="452880" cy="32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B22626-87A1-4887-81DB-DFB3DE3DE1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4463" y="611003"/>
                <a:ext cx="5245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26F888-7D9A-402A-B6B0-D1F0C34E24CC}"/>
                  </a:ext>
                </a:extLst>
              </p14:cNvPr>
              <p14:cNvContentPartPr/>
              <p14:nvPr/>
            </p14:nvContentPartPr>
            <p14:xfrm>
              <a:off x="4726783" y="728363"/>
              <a:ext cx="639720" cy="5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26F888-7D9A-402A-B6B0-D1F0C34E24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1143" y="656723"/>
                <a:ext cx="7113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A9486B-A3B0-4701-A7B5-B0595E72CAAA}"/>
                  </a:ext>
                </a:extLst>
              </p14:cNvPr>
              <p14:cNvContentPartPr/>
              <p14:nvPr/>
            </p14:nvContentPartPr>
            <p14:xfrm>
              <a:off x="2851903" y="3319643"/>
              <a:ext cx="869760" cy="28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FA9486B-A3B0-4701-A7B5-B0595E72CA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5903" y="3247643"/>
                <a:ext cx="9414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75971F-02D3-42A6-9C5F-AF746770B628}"/>
                  </a:ext>
                </a:extLst>
              </p14:cNvPr>
              <p14:cNvContentPartPr/>
              <p14:nvPr/>
            </p14:nvContentPartPr>
            <p14:xfrm>
              <a:off x="5074903" y="3266363"/>
              <a:ext cx="1574640" cy="15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75971F-02D3-42A6-9C5F-AF746770B6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8903" y="3194723"/>
                <a:ext cx="1646280" cy="30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687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4" y="457200"/>
            <a:ext cx="8981605" cy="57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91708" y="4154615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will not be using 3 of these LEDs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6520954" y="4564568"/>
            <a:ext cx="671856" cy="693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41832" y="5695735"/>
            <a:ext cx="4946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Using top-level hierarchy to implement the generic</a:t>
            </a:r>
          </a:p>
          <a:p>
            <a:r>
              <a:rPr lang="en-US" dirty="0">
                <a:solidFill>
                  <a:srgbClr val="00B050"/>
                </a:solidFill>
              </a:rPr>
              <a:t>FIFO as 4 word x 3 bit FIFO and wire up inputs to</a:t>
            </a:r>
          </a:p>
          <a:p>
            <a:r>
              <a:rPr lang="en-US" dirty="0">
                <a:solidFill>
                  <a:srgbClr val="00B050"/>
                </a:solidFill>
              </a:rPr>
              <a:t> debounced buttons and outputs to LEDs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91400" y="355700"/>
            <a:ext cx="457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A3E174-25F4-4DAB-88F2-48B0DAB6DD6F}"/>
              </a:ext>
            </a:extLst>
          </p:cNvPr>
          <p:cNvSpPr/>
          <p:nvPr/>
        </p:nvSpPr>
        <p:spPr>
          <a:xfrm>
            <a:off x="228600" y="355700"/>
            <a:ext cx="8839199" cy="13207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3D53D4-4B74-4F06-9D1D-281DBF03B98A}"/>
                  </a:ext>
                </a:extLst>
              </p14:cNvPr>
              <p14:cNvContentPartPr/>
              <p14:nvPr/>
            </p14:nvContentPartPr>
            <p14:xfrm>
              <a:off x="5897134" y="1761923"/>
              <a:ext cx="2314440" cy="79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3D53D4-4B74-4F06-9D1D-281DBF03B9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3494" y="1654283"/>
                <a:ext cx="24220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CE864A0-64F3-4046-B0E4-EF3DA7BA01F0}"/>
                  </a:ext>
                </a:extLst>
              </p14:cNvPr>
              <p14:cNvContentPartPr/>
              <p14:nvPr/>
            </p14:nvContentPartPr>
            <p14:xfrm>
              <a:off x="305974" y="2151083"/>
              <a:ext cx="1032480" cy="3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CE864A0-64F3-4046-B0E4-EF3DA7BA01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974" y="2043443"/>
                <a:ext cx="11401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C6F92C4-1508-4FB0-8290-1A24F223DD94}"/>
                  </a:ext>
                </a:extLst>
              </p14:cNvPr>
              <p14:cNvContentPartPr/>
              <p14:nvPr/>
            </p14:nvContentPartPr>
            <p14:xfrm>
              <a:off x="5343454" y="2075483"/>
              <a:ext cx="3647880" cy="84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C6F92C4-1508-4FB0-8290-1A24F223DD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89814" y="1967483"/>
                <a:ext cx="37555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B35597-4A30-4461-B0D9-EB0035EE26DF}"/>
                  </a:ext>
                </a:extLst>
              </p14:cNvPr>
              <p14:cNvContentPartPr/>
              <p14:nvPr/>
            </p14:nvContentPartPr>
            <p14:xfrm>
              <a:off x="289054" y="2477603"/>
              <a:ext cx="262800" cy="10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B35597-4A30-4461-B0D9-EB0035EE26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414" y="2369963"/>
                <a:ext cx="3704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7AC8F1-718B-4328-919D-C7C6BE943B1C}"/>
                  </a:ext>
                </a:extLst>
              </p14:cNvPr>
              <p14:cNvContentPartPr/>
              <p14:nvPr/>
            </p14:nvContentPartPr>
            <p14:xfrm>
              <a:off x="1882774" y="878123"/>
              <a:ext cx="3897720" cy="14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7AC8F1-718B-4328-919D-C7C6BE943B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9134" y="770123"/>
                <a:ext cx="400536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FF0F13-157B-4359-A4F0-65DB1DA62F39}"/>
                  </a:ext>
                </a:extLst>
              </p14:cNvPr>
              <p14:cNvContentPartPr/>
              <p14:nvPr/>
            </p14:nvContentPartPr>
            <p14:xfrm>
              <a:off x="6832774" y="905123"/>
              <a:ext cx="2124360" cy="42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FF0F13-157B-4359-A4F0-65DB1DA62F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78774" y="797123"/>
                <a:ext cx="22320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11FA18E-37C2-4A6B-9D35-8C0778B0A444}"/>
                  </a:ext>
                </a:extLst>
              </p14:cNvPr>
              <p14:cNvContentPartPr/>
              <p14:nvPr/>
            </p14:nvContentPartPr>
            <p14:xfrm>
              <a:off x="289054" y="1241003"/>
              <a:ext cx="1415880" cy="80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11FA18E-37C2-4A6B-9D35-8C0778B0A4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5414" y="1133003"/>
                <a:ext cx="15235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937600F-0833-4BC2-84A1-798A6082C212}"/>
                  </a:ext>
                </a:extLst>
              </p14:cNvPr>
              <p14:cNvContentPartPr/>
              <p14:nvPr/>
            </p14:nvContentPartPr>
            <p14:xfrm>
              <a:off x="326854" y="2792963"/>
              <a:ext cx="156240" cy="2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937600F-0833-4BC2-84A1-798A6082C2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3214" y="2685323"/>
                <a:ext cx="263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4D2EC9B-91CF-4F10-BB91-1CDBF3E1E349}"/>
                  </a:ext>
                </a:extLst>
              </p14:cNvPr>
              <p14:cNvContentPartPr/>
              <p14:nvPr/>
            </p14:nvContentPartPr>
            <p14:xfrm>
              <a:off x="6845014" y="2381483"/>
              <a:ext cx="1751400" cy="35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4D2EC9B-91CF-4F10-BB91-1CDBF3E1E34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91014" y="2273843"/>
                <a:ext cx="18590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59E7A9-F955-438C-AE5F-913EA0FFF1D1}"/>
                  </a:ext>
                </a:extLst>
              </p14:cNvPr>
              <p14:cNvContentPartPr/>
              <p14:nvPr/>
            </p14:nvContentPartPr>
            <p14:xfrm>
              <a:off x="1341694" y="2442323"/>
              <a:ext cx="4437360" cy="83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59E7A9-F955-438C-AE5F-913EA0FFF1D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88054" y="2334683"/>
                <a:ext cx="45450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24B8D75-3573-4386-BFAC-5AF2AC33F958}"/>
                  </a:ext>
                </a:extLst>
              </p14:cNvPr>
              <p14:cNvContentPartPr/>
              <p14:nvPr/>
            </p14:nvContentPartPr>
            <p14:xfrm>
              <a:off x="528094" y="2729603"/>
              <a:ext cx="2370600" cy="5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24B8D75-3573-4386-BFAC-5AF2AC33F95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4454" y="2621963"/>
                <a:ext cx="2478240" cy="2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46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28600"/>
            <a:ext cx="8730521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BD7BB1-B775-4168-9DA8-D189C92FE593}"/>
                  </a:ext>
                </a:extLst>
              </p14:cNvPr>
              <p14:cNvContentPartPr/>
              <p14:nvPr/>
            </p14:nvContentPartPr>
            <p14:xfrm>
              <a:off x="7604254" y="1875323"/>
              <a:ext cx="771840" cy="46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BD7BB1-B775-4168-9DA8-D189C92FE5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0614" y="1767323"/>
                <a:ext cx="8794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C2FB8F-73BA-4FF2-B86A-2A2B1A91F624}"/>
                  </a:ext>
                </a:extLst>
              </p14:cNvPr>
              <p14:cNvContentPartPr/>
              <p14:nvPr/>
            </p14:nvContentPartPr>
            <p14:xfrm>
              <a:off x="7134454" y="2159363"/>
              <a:ext cx="1472040" cy="6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C2FB8F-73BA-4FF2-B86A-2A2B1A91F6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0814" y="2051363"/>
                <a:ext cx="15796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A753C1-3DA2-4AD9-9295-439C4E771723}"/>
                  </a:ext>
                </a:extLst>
              </p14:cNvPr>
              <p14:cNvContentPartPr/>
              <p14:nvPr/>
            </p14:nvContentPartPr>
            <p14:xfrm>
              <a:off x="7654654" y="3086723"/>
              <a:ext cx="818280" cy="1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A753C1-3DA2-4AD9-9295-439C4E7717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0654" y="2978723"/>
                <a:ext cx="9259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B781CA-87DD-487D-A50A-5C5396B9A21F}"/>
                  </a:ext>
                </a:extLst>
              </p14:cNvPr>
              <p14:cNvContentPartPr/>
              <p14:nvPr/>
            </p14:nvContentPartPr>
            <p14:xfrm>
              <a:off x="7167934" y="3380123"/>
              <a:ext cx="1407960" cy="7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B781CA-87DD-487D-A50A-5C5396B9A2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3934" y="3272483"/>
                <a:ext cx="15156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15D8BA-6086-47E3-980D-415B6C89B2CD}"/>
                  </a:ext>
                </a:extLst>
              </p14:cNvPr>
              <p14:cNvContentPartPr/>
              <p14:nvPr/>
            </p14:nvContentPartPr>
            <p14:xfrm>
              <a:off x="1815814" y="4353203"/>
              <a:ext cx="3499920" cy="59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15D8BA-6086-47E3-980D-415B6C89B2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62174" y="4245203"/>
                <a:ext cx="36075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E5E977-5390-4A5D-86CE-4AF1D3E200C6}"/>
                  </a:ext>
                </a:extLst>
              </p14:cNvPr>
              <p14:cNvContentPartPr/>
              <p14:nvPr/>
            </p14:nvContentPartPr>
            <p14:xfrm>
              <a:off x="3246094" y="4949003"/>
              <a:ext cx="1847160" cy="63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E5E977-5390-4A5D-86CE-4AF1D3E200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92454" y="4841363"/>
                <a:ext cx="1954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6D710A-39D6-4BB0-A4E1-71D7A72FD1A5}"/>
                  </a:ext>
                </a:extLst>
              </p14:cNvPr>
              <p14:cNvContentPartPr/>
              <p14:nvPr/>
            </p14:nvContentPartPr>
            <p14:xfrm>
              <a:off x="5624614" y="4932443"/>
              <a:ext cx="1869480" cy="67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6D710A-39D6-4BB0-A4E1-71D7A72FD1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0614" y="4824803"/>
                <a:ext cx="19771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547918-FCD3-4861-AD2E-5F2456920C06}"/>
                  </a:ext>
                </a:extLst>
              </p14:cNvPr>
              <p14:cNvContentPartPr/>
              <p14:nvPr/>
            </p14:nvContentPartPr>
            <p14:xfrm>
              <a:off x="3263014" y="5242403"/>
              <a:ext cx="1388520" cy="72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547918-FCD3-4861-AD2E-5F2456920C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09014" y="5134403"/>
                <a:ext cx="14961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4E5B9D6-AAB7-42B4-A691-E67145842BBC}"/>
                  </a:ext>
                </a:extLst>
              </p14:cNvPr>
              <p14:cNvContentPartPr/>
              <p14:nvPr/>
            </p14:nvContentPartPr>
            <p14:xfrm>
              <a:off x="5162734" y="5197043"/>
              <a:ext cx="3412440" cy="11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4E5B9D6-AAB7-42B4-A691-E67145842BB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09094" y="5089043"/>
                <a:ext cx="35200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D69F21-46AA-4AF5-AF36-11EAA0E35C4C}"/>
                  </a:ext>
                </a:extLst>
              </p14:cNvPr>
              <p14:cNvContentPartPr/>
              <p14:nvPr/>
            </p14:nvContentPartPr>
            <p14:xfrm>
              <a:off x="5515174" y="5510603"/>
              <a:ext cx="2023920" cy="6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D69F21-46AA-4AF5-AF36-11EAA0E35C4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61534" y="5402963"/>
                <a:ext cx="21315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7871B3B-6543-43B1-88D2-A97926C73CD4}"/>
                  </a:ext>
                </a:extLst>
              </p14:cNvPr>
              <p14:cNvContentPartPr/>
              <p14:nvPr/>
            </p14:nvContentPartPr>
            <p14:xfrm>
              <a:off x="3330334" y="5577923"/>
              <a:ext cx="1575360" cy="9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7871B3B-6543-43B1-88D2-A97926C73CD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76334" y="5469923"/>
                <a:ext cx="1683000" cy="2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648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88" y="1142999"/>
            <a:ext cx="8836111" cy="465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298" y="222906"/>
            <a:ext cx="8630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Circuit Design</a:t>
            </a:r>
            <a:r>
              <a:rPr lang="en-US" dirty="0"/>
              <a:t>				Chu Ch. 9 Section 9.1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691DAA-EE3D-4BB7-A3D1-383FADB04AD8}"/>
              </a:ext>
            </a:extLst>
          </p:cNvPr>
          <p:cNvSpPr/>
          <p:nvPr/>
        </p:nvSpPr>
        <p:spPr>
          <a:xfrm>
            <a:off x="231688" y="1828800"/>
            <a:ext cx="8836111" cy="236220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ABE626-3893-441D-B6C5-138F0B368925}"/>
                  </a:ext>
                </a:extLst>
              </p14:cNvPr>
              <p14:cNvContentPartPr/>
              <p14:nvPr/>
            </p14:nvContentPartPr>
            <p14:xfrm>
              <a:off x="2323414" y="3489203"/>
              <a:ext cx="1732320" cy="3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ABE626-3893-441D-B6C5-138F0B3689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9774" y="3381203"/>
                <a:ext cx="1839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7B8CCE-F1E9-4B66-A534-49158767FA2E}"/>
                  </a:ext>
                </a:extLst>
              </p14:cNvPr>
              <p14:cNvContentPartPr/>
              <p14:nvPr/>
            </p14:nvContentPartPr>
            <p14:xfrm>
              <a:off x="2327374" y="3719963"/>
              <a:ext cx="982440" cy="29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7B8CCE-F1E9-4B66-A534-49158767FA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3734" y="3612323"/>
                <a:ext cx="10900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30DC76-C019-426B-AAC5-F597E2404C4F}"/>
                  </a:ext>
                </a:extLst>
              </p14:cNvPr>
              <p14:cNvContentPartPr/>
              <p14:nvPr/>
            </p14:nvContentPartPr>
            <p14:xfrm>
              <a:off x="2352934" y="4030643"/>
              <a:ext cx="120996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30DC76-C019-426B-AAC5-F597E2404C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8934" y="3922643"/>
                <a:ext cx="13176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49AAE1-8DD4-40A4-9B12-B3DF90BBB3EC}"/>
                  </a:ext>
                </a:extLst>
              </p14:cNvPr>
              <p14:cNvContentPartPr/>
              <p14:nvPr/>
            </p14:nvContentPartPr>
            <p14:xfrm>
              <a:off x="5808934" y="2306603"/>
              <a:ext cx="1586520" cy="5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49AAE1-8DD4-40A4-9B12-B3DF90BBB3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54934" y="2198603"/>
                <a:ext cx="16941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28E163-39CE-477D-8B02-BB2FBE4E3128}"/>
                  </a:ext>
                </a:extLst>
              </p14:cNvPr>
              <p14:cNvContentPartPr/>
              <p14:nvPr/>
            </p14:nvContentPartPr>
            <p14:xfrm>
              <a:off x="6937174" y="4390643"/>
              <a:ext cx="1249920" cy="68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28E163-39CE-477D-8B02-BB2FBE4E31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83534" y="4283003"/>
                <a:ext cx="13575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93FE3FC-376A-4F59-89CD-3FA9F3EF677D}"/>
                  </a:ext>
                </a:extLst>
              </p14:cNvPr>
              <p14:cNvContentPartPr/>
              <p14:nvPr/>
            </p14:nvContentPartPr>
            <p14:xfrm>
              <a:off x="322534" y="4626443"/>
              <a:ext cx="6524280" cy="117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93FE3FC-376A-4F59-89CD-3FA9F3EF67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534" y="4518803"/>
                <a:ext cx="66319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A35084-CD00-4430-B384-B10A1CCBE15A}"/>
                  </a:ext>
                </a:extLst>
              </p14:cNvPr>
              <p14:cNvContentPartPr/>
              <p14:nvPr/>
            </p14:nvContentPartPr>
            <p14:xfrm>
              <a:off x="314254" y="4894283"/>
              <a:ext cx="2900880" cy="72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A35084-CD00-4430-B384-B10A1CCBE1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0254" y="4786283"/>
                <a:ext cx="300852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2CB9F1C-DFA0-4E59-863D-AB28E24C8F27}"/>
              </a:ext>
            </a:extLst>
          </p:cNvPr>
          <p:cNvSpPr txBox="1"/>
          <p:nvPr/>
        </p:nvSpPr>
        <p:spPr>
          <a:xfrm>
            <a:off x="5198781" y="5547436"/>
            <a:ext cx="3476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SSI – small scale integration</a:t>
            </a:r>
          </a:p>
          <a:p>
            <a:r>
              <a:rPr lang="en-US" sz="2000" dirty="0">
                <a:solidFill>
                  <a:srgbClr val="00B050"/>
                </a:solidFill>
              </a:rPr>
              <a:t>MSI – medium scale integration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48E374-0316-4408-B20C-92C8BCE676B4}"/>
                  </a:ext>
                </a:extLst>
              </p14:cNvPr>
              <p14:cNvContentPartPr/>
              <p14:nvPr/>
            </p14:nvContentPartPr>
            <p14:xfrm>
              <a:off x="960103" y="3426203"/>
              <a:ext cx="621360" cy="81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48E374-0316-4408-B20C-92C8BCE676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4103" y="3354203"/>
                <a:ext cx="693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825EEBE-6FEC-4D57-AE76-F5C31F7ED8A4}"/>
                  </a:ext>
                </a:extLst>
              </p14:cNvPr>
              <p14:cNvContentPartPr/>
              <p14:nvPr/>
            </p14:nvContentPartPr>
            <p14:xfrm>
              <a:off x="901063" y="3686483"/>
              <a:ext cx="680760" cy="101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825EEBE-6FEC-4D57-AE76-F5C31F7ED8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5423" y="3614483"/>
                <a:ext cx="7524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0DE0A8-DD4A-4628-A604-FCB4B6DEAB4E}"/>
                  </a:ext>
                </a:extLst>
              </p14:cNvPr>
              <p14:cNvContentPartPr/>
              <p14:nvPr/>
            </p14:nvContentPartPr>
            <p14:xfrm>
              <a:off x="882343" y="3975203"/>
              <a:ext cx="645480" cy="77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0DE0A8-DD4A-4628-A604-FCB4B6DEAB4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6703" y="3903563"/>
                <a:ext cx="717120" cy="2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6960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" y="22654"/>
            <a:ext cx="9061141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2057400"/>
            <a:ext cx="4419601" cy="48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7CEAA3-C899-4C95-B20C-5E042727A1BF}"/>
                  </a:ext>
                </a:extLst>
              </p14:cNvPr>
              <p14:cNvContentPartPr/>
              <p14:nvPr/>
            </p14:nvContentPartPr>
            <p14:xfrm>
              <a:off x="2465974" y="919021"/>
              <a:ext cx="5106960" cy="11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7CEAA3-C899-4C95-B20C-5E042727A1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1974" y="811381"/>
                <a:ext cx="52146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29A353-0ABC-4FD9-B6F6-1E69B172B81E}"/>
                  </a:ext>
                </a:extLst>
              </p14:cNvPr>
              <p14:cNvContentPartPr/>
              <p14:nvPr/>
            </p14:nvContentPartPr>
            <p14:xfrm>
              <a:off x="163054" y="670981"/>
              <a:ext cx="2405160" cy="4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29A353-0ABC-4FD9-B6F6-1E69B172B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14" y="562981"/>
                <a:ext cx="25128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22A8EF8-9194-4838-A6FD-3B5CCEC6392F}"/>
                  </a:ext>
                </a:extLst>
              </p14:cNvPr>
              <p14:cNvContentPartPr/>
              <p14:nvPr/>
            </p14:nvContentPartPr>
            <p14:xfrm>
              <a:off x="4324294" y="666301"/>
              <a:ext cx="1832040" cy="47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22A8EF8-9194-4838-A6FD-3B5CCEC639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0294" y="558301"/>
                <a:ext cx="19396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286BAE-1B4D-4464-9EB6-FF86B581BEEF}"/>
                  </a:ext>
                </a:extLst>
              </p14:cNvPr>
              <p14:cNvContentPartPr/>
              <p14:nvPr/>
            </p14:nvContentPartPr>
            <p14:xfrm>
              <a:off x="8715934" y="672421"/>
              <a:ext cx="187560" cy="23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286BAE-1B4D-4464-9EB6-FF86B581BE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62294" y="564781"/>
                <a:ext cx="2952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5701F0-FB35-4BDE-AF53-43DFDE671D1C}"/>
                  </a:ext>
                </a:extLst>
              </p14:cNvPr>
              <p14:cNvContentPartPr/>
              <p14:nvPr/>
            </p14:nvContentPartPr>
            <p14:xfrm>
              <a:off x="159094" y="961141"/>
              <a:ext cx="1905480" cy="66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5701F0-FB35-4BDE-AF53-43DFDE671D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454" y="853141"/>
                <a:ext cx="20131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E1EBFE-EFA7-42E4-9EE5-A10E72F9389F}"/>
                  </a:ext>
                </a:extLst>
              </p14:cNvPr>
              <p14:cNvContentPartPr/>
              <p14:nvPr/>
            </p14:nvContentPartPr>
            <p14:xfrm>
              <a:off x="3821014" y="662341"/>
              <a:ext cx="317520" cy="2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E1EBFE-EFA7-42E4-9EE5-A10E72F938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67014" y="554341"/>
                <a:ext cx="4251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0C4618-A815-48D9-A4C1-28D5A1B196F6}"/>
                  </a:ext>
                </a:extLst>
              </p14:cNvPr>
              <p14:cNvContentPartPr/>
              <p14:nvPr/>
            </p14:nvContentPartPr>
            <p14:xfrm>
              <a:off x="2738494" y="670981"/>
              <a:ext cx="852120" cy="37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0C4618-A815-48D9-A4C1-28D5A1B196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84854" y="563341"/>
                <a:ext cx="95976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EA377B-CED2-45D7-B542-DF28563EF6CD}"/>
                  </a:ext>
                </a:extLst>
              </p14:cNvPr>
              <p14:cNvContentPartPr/>
              <p14:nvPr/>
            </p14:nvContentPartPr>
            <p14:xfrm>
              <a:off x="7990174" y="665941"/>
              <a:ext cx="560520" cy="21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EA377B-CED2-45D7-B542-DF28563EF6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36534" y="557941"/>
                <a:ext cx="6681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916B3E5-FE9E-4AB5-854F-44703052B0BA}"/>
                  </a:ext>
                </a:extLst>
              </p14:cNvPr>
              <p14:cNvContentPartPr/>
              <p14:nvPr/>
            </p14:nvContentPartPr>
            <p14:xfrm>
              <a:off x="7688134" y="948901"/>
              <a:ext cx="82080" cy="11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916B3E5-FE9E-4AB5-854F-44703052B0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34494" y="840901"/>
                <a:ext cx="1897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6BCA93-53A8-4920-B409-1823E3384A15}"/>
                  </a:ext>
                </a:extLst>
              </p14:cNvPr>
              <p14:cNvContentPartPr/>
              <p14:nvPr/>
            </p14:nvContentPartPr>
            <p14:xfrm>
              <a:off x="2159974" y="188531"/>
              <a:ext cx="2524680" cy="42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6BCA93-53A8-4920-B409-1823E3384A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05974" y="80891"/>
                <a:ext cx="26323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CDF2ECA-1E16-4010-B7D5-05B47983DE25}"/>
                  </a:ext>
                </a:extLst>
              </p14:cNvPr>
              <p14:cNvContentPartPr/>
              <p14:nvPr/>
            </p14:nvContentPartPr>
            <p14:xfrm>
              <a:off x="977023" y="213203"/>
              <a:ext cx="74808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CDF2ECA-1E16-4010-B7D5-05B47983DE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1383" y="141203"/>
                <a:ext cx="8197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3BE5D6-2B22-4863-A633-3E2E2693F099}"/>
                  </a:ext>
                </a:extLst>
              </p14:cNvPr>
              <p14:cNvContentPartPr/>
              <p14:nvPr/>
            </p14:nvContentPartPr>
            <p14:xfrm>
              <a:off x="4381265" y="4675587"/>
              <a:ext cx="360" cy="21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3BE5D6-2B22-4863-A633-3E2E2693F0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76945" y="4671267"/>
                <a:ext cx="90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03F90DA-54B0-4408-9E56-A90F9B33E0E3}"/>
                  </a:ext>
                </a:extLst>
              </p14:cNvPr>
              <p14:cNvContentPartPr/>
              <p14:nvPr/>
            </p14:nvContentPartPr>
            <p14:xfrm>
              <a:off x="5281985" y="4651467"/>
              <a:ext cx="2520" cy="267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03F90DA-54B0-4408-9E56-A90F9B33E0E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77665" y="4647147"/>
                <a:ext cx="111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4452BB4-EED5-4EC5-8CCC-81CACB1A5B13}"/>
                  </a:ext>
                </a:extLst>
              </p14:cNvPr>
              <p14:cNvContentPartPr/>
              <p14:nvPr/>
            </p14:nvContentPartPr>
            <p14:xfrm>
              <a:off x="6189185" y="4665147"/>
              <a:ext cx="360" cy="271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4452BB4-EED5-4EC5-8CCC-81CACB1A5B1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84865" y="4660827"/>
                <a:ext cx="90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E77E2D-F833-424E-A831-25737D43F585}"/>
                  </a:ext>
                </a:extLst>
              </p14:cNvPr>
              <p14:cNvContentPartPr/>
              <p14:nvPr/>
            </p14:nvContentPartPr>
            <p14:xfrm>
              <a:off x="7114025" y="4668747"/>
              <a:ext cx="360" cy="285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E77E2D-F833-424E-A831-25737D43F58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09705" y="4664427"/>
                <a:ext cx="9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82487CF-190D-4F05-998E-61E1346D351F}"/>
              </a:ext>
            </a:extLst>
          </p:cNvPr>
          <p:cNvSpPr txBox="1"/>
          <p:nvPr/>
        </p:nvSpPr>
        <p:spPr>
          <a:xfrm>
            <a:off x="2088819" y="4308474"/>
            <a:ext cx="240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After propagation delay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B31B8F0-657C-412A-A630-B4EBF9918682}"/>
                  </a:ext>
                </a:extLst>
              </p14:cNvPr>
              <p14:cNvContentPartPr/>
              <p14:nvPr/>
            </p14:nvContentPartPr>
            <p14:xfrm>
              <a:off x="4381265" y="5714907"/>
              <a:ext cx="360" cy="213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B31B8F0-657C-412A-A630-B4EBF991868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76945" y="5710587"/>
                <a:ext cx="90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964B59-624C-469A-B615-F28B5FB78222}"/>
                  </a:ext>
                </a:extLst>
              </p14:cNvPr>
              <p14:cNvContentPartPr/>
              <p14:nvPr/>
            </p14:nvContentPartPr>
            <p14:xfrm>
              <a:off x="6213665" y="5673147"/>
              <a:ext cx="360" cy="253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964B59-624C-469A-B615-F28B5FB7822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09345" y="5668827"/>
                <a:ext cx="9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5C8A36-4F7B-44EF-8B4C-0A72FAFDA8B2}"/>
                  </a:ext>
                </a:extLst>
              </p14:cNvPr>
              <p14:cNvContentPartPr/>
              <p14:nvPr/>
            </p14:nvContentPartPr>
            <p14:xfrm>
              <a:off x="7139585" y="5676387"/>
              <a:ext cx="6120" cy="267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5C8A36-4F7B-44EF-8B4C-0A72FAFDA8B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35265" y="5672067"/>
                <a:ext cx="147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0DFEF6D-BF43-4744-960A-D8500659AB9D}"/>
                  </a:ext>
                </a:extLst>
              </p14:cNvPr>
              <p14:cNvContentPartPr/>
              <p14:nvPr/>
            </p14:nvContentPartPr>
            <p14:xfrm>
              <a:off x="5292065" y="5707707"/>
              <a:ext cx="19440" cy="246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0DFEF6D-BF43-4744-960A-D8500659AB9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87745" y="5703387"/>
                <a:ext cx="28080" cy="2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266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16" y="683741"/>
            <a:ext cx="8934010" cy="391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F1A0CC-4A14-40FF-AC32-B99287941FB3}"/>
              </a:ext>
            </a:extLst>
          </p:cNvPr>
          <p:cNvSpPr/>
          <p:nvPr/>
        </p:nvSpPr>
        <p:spPr>
          <a:xfrm>
            <a:off x="0" y="683741"/>
            <a:ext cx="8934010" cy="2669059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2B62A8-3C3B-4B81-887C-937BA479FF2C}"/>
                  </a:ext>
                </a:extLst>
              </p14:cNvPr>
              <p14:cNvContentPartPr/>
              <p14:nvPr/>
            </p14:nvContentPartPr>
            <p14:xfrm>
              <a:off x="6572134" y="1765883"/>
              <a:ext cx="2217960" cy="5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2B62A8-3C3B-4B81-887C-937BA479FF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8494" y="1657883"/>
                <a:ext cx="23256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DE3938-CB4F-4A07-AA46-7CC21C001C49}"/>
                  </a:ext>
                </a:extLst>
              </p14:cNvPr>
              <p14:cNvContentPartPr/>
              <p14:nvPr/>
            </p14:nvContentPartPr>
            <p14:xfrm>
              <a:off x="113014" y="2034083"/>
              <a:ext cx="5766120" cy="7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DE3938-CB4F-4A07-AA46-7CC21C001C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014" y="1926443"/>
                <a:ext cx="58737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0368E3-CF22-43EE-B7F3-81480245D68E}"/>
                  </a:ext>
                </a:extLst>
              </p14:cNvPr>
              <p14:cNvContentPartPr/>
              <p14:nvPr/>
            </p14:nvContentPartPr>
            <p14:xfrm>
              <a:off x="121294" y="2575163"/>
              <a:ext cx="1284120" cy="42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0368E3-CF22-43EE-B7F3-81480245D6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294" y="2467163"/>
                <a:ext cx="13917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DBE33F-2A4F-495C-BAC5-38E9E7A516DA}"/>
                  </a:ext>
                </a:extLst>
              </p14:cNvPr>
              <p14:cNvContentPartPr/>
              <p14:nvPr/>
            </p14:nvContentPartPr>
            <p14:xfrm>
              <a:off x="6157414" y="2069003"/>
              <a:ext cx="2598840" cy="60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DBE33F-2A4F-495C-BAC5-38E9E7A516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3414" y="1961363"/>
                <a:ext cx="27064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56DCE9-A871-4E22-A29E-FEED486E024E}"/>
                  </a:ext>
                </a:extLst>
              </p14:cNvPr>
              <p14:cNvContentPartPr/>
              <p14:nvPr/>
            </p14:nvContentPartPr>
            <p14:xfrm>
              <a:off x="150454" y="2276723"/>
              <a:ext cx="2259000" cy="89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56DCE9-A871-4E22-A29E-FEED486E02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814" y="2169083"/>
                <a:ext cx="23666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87FD00-2B4A-47D7-A52A-8FE2F503A687}"/>
                  </a:ext>
                </a:extLst>
              </p14:cNvPr>
              <p14:cNvContentPartPr/>
              <p14:nvPr/>
            </p14:nvContentPartPr>
            <p14:xfrm>
              <a:off x="4177054" y="2336123"/>
              <a:ext cx="2540160" cy="4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87FD00-2B4A-47D7-A52A-8FE2F503A6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23414" y="2228123"/>
                <a:ext cx="26478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C205F0-B982-4BB0-BD39-C141ABC3181E}"/>
                  </a:ext>
                </a:extLst>
              </p14:cNvPr>
              <p14:cNvContentPartPr/>
              <p14:nvPr/>
            </p14:nvContentPartPr>
            <p14:xfrm>
              <a:off x="7944094" y="2290403"/>
              <a:ext cx="830520" cy="75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C205F0-B982-4BB0-BD39-C141ABC3181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0094" y="2182763"/>
                <a:ext cx="9381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05D14B-F24F-4C56-B259-AAFBEB53440F}"/>
                  </a:ext>
                </a:extLst>
              </p14:cNvPr>
              <p14:cNvContentPartPr/>
              <p14:nvPr/>
            </p14:nvContentPartPr>
            <p14:xfrm>
              <a:off x="154774" y="2893763"/>
              <a:ext cx="5476680" cy="105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05D14B-F24F-4C56-B259-AAFBEB5344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134" y="2786123"/>
                <a:ext cx="55843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90CA69F-2ECF-453E-B3E8-6D7B226E86A9}"/>
                  </a:ext>
                </a:extLst>
              </p14:cNvPr>
              <p14:cNvContentPartPr/>
              <p14:nvPr/>
            </p14:nvContentPartPr>
            <p14:xfrm>
              <a:off x="5943214" y="2889803"/>
              <a:ext cx="2777760" cy="5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90CA69F-2ECF-453E-B3E8-6D7B226E86A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89574" y="2781803"/>
                <a:ext cx="28854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47563D-DEC3-4E86-8874-4FCA3F9D234F}"/>
                  </a:ext>
                </a:extLst>
              </p14:cNvPr>
              <p14:cNvContentPartPr/>
              <p14:nvPr/>
            </p14:nvContentPartPr>
            <p14:xfrm>
              <a:off x="138214" y="3161603"/>
              <a:ext cx="4492440" cy="77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47563D-DEC3-4E86-8874-4FCA3F9D234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214" y="3053963"/>
                <a:ext cx="46000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5189E80-8842-4E3A-94EA-7014D2AEE199}"/>
                  </a:ext>
                </a:extLst>
              </p14:cNvPr>
              <p14:cNvContentPartPr/>
              <p14:nvPr/>
            </p14:nvContentPartPr>
            <p14:xfrm>
              <a:off x="367964" y="3449247"/>
              <a:ext cx="8469000" cy="139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5189E80-8842-4E3A-94EA-7014D2AEE1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4324" y="3341247"/>
                <a:ext cx="85766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F5A61D-074A-45CE-8046-19C5D8B595FA}"/>
                  </a:ext>
                </a:extLst>
              </p14:cNvPr>
              <p14:cNvContentPartPr/>
              <p14:nvPr/>
            </p14:nvContentPartPr>
            <p14:xfrm>
              <a:off x="1698524" y="3388047"/>
              <a:ext cx="319680" cy="39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F5A61D-074A-45CE-8046-19C5D8B595F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44524" y="3280047"/>
                <a:ext cx="427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739E578-8999-45C3-9278-63B39F021790}"/>
                  </a:ext>
                </a:extLst>
              </p14:cNvPr>
              <p14:cNvContentPartPr/>
              <p14:nvPr/>
            </p14:nvContentPartPr>
            <p14:xfrm>
              <a:off x="5425604" y="3431247"/>
              <a:ext cx="3485160" cy="114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739E578-8999-45C3-9278-63B39F02179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71604" y="3323607"/>
                <a:ext cx="35928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70A59E5-03A5-49BB-B6A3-C1A685311E50}"/>
                  </a:ext>
                </a:extLst>
              </p14:cNvPr>
              <p14:cNvContentPartPr/>
              <p14:nvPr/>
            </p14:nvContentPartPr>
            <p14:xfrm>
              <a:off x="69164" y="3726087"/>
              <a:ext cx="7796520" cy="131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70A59E5-03A5-49BB-B6A3-C1A685311E5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164" y="3618447"/>
                <a:ext cx="7904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70B8AF3-F21A-4470-A8D3-3AEEB0C9DA2B}"/>
                  </a:ext>
                </a:extLst>
              </p14:cNvPr>
              <p14:cNvContentPartPr/>
              <p14:nvPr/>
            </p14:nvContentPartPr>
            <p14:xfrm>
              <a:off x="515564" y="3605487"/>
              <a:ext cx="7302240" cy="140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70B8AF3-F21A-4470-A8D3-3AEEB0C9DA2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1564" y="3497487"/>
                <a:ext cx="740988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95D7B2-F2BD-4CF3-9835-44E86BD0B831}"/>
              </a:ext>
            </a:extLst>
          </p:cNvPr>
          <p:cNvSpPr txBox="1"/>
          <p:nvPr/>
        </p:nvSpPr>
        <p:spPr>
          <a:xfrm>
            <a:off x="113014" y="4723880"/>
            <a:ext cx="889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Chapter 6 </a:t>
            </a:r>
            <a:r>
              <a:rPr lang="en-US" dirty="0" err="1">
                <a:solidFill>
                  <a:srgbClr val="00B050"/>
                </a:solidFill>
              </a:rPr>
              <a:t>Wiatrowski</a:t>
            </a:r>
            <a:r>
              <a:rPr lang="en-US" dirty="0">
                <a:solidFill>
                  <a:srgbClr val="00B050"/>
                </a:solidFill>
              </a:rPr>
              <a:t> – Combinatorial circuits can have HAZARDS that generate glitches.</a:t>
            </a:r>
          </a:p>
        </p:txBody>
      </p:sp>
    </p:spTree>
    <p:extLst>
      <p:ext uri="{BB962C8B-B14F-4D97-AF65-F5344CB8AC3E}">
        <p14:creationId xmlns:p14="http://schemas.microsoft.com/office/powerpoint/2010/main" val="27101899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091810-C06F-47CA-BFDE-09736543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" y="256214"/>
            <a:ext cx="9010650" cy="3162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603FE5-6D7D-48B9-81AE-CBE641C2D9F5}"/>
              </a:ext>
            </a:extLst>
          </p:cNvPr>
          <p:cNvSpPr/>
          <p:nvPr/>
        </p:nvSpPr>
        <p:spPr>
          <a:xfrm>
            <a:off x="152400" y="685800"/>
            <a:ext cx="8915400" cy="1219200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E94BF1-E446-429B-8A4C-0447A753F4BF}"/>
                  </a:ext>
                </a:extLst>
              </p14:cNvPr>
              <p14:cNvContentPartPr/>
              <p14:nvPr/>
            </p14:nvContentPartPr>
            <p14:xfrm>
              <a:off x="6958414" y="2600003"/>
              <a:ext cx="1997280" cy="68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E94BF1-E446-429B-8A4C-0447A753F4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2414" y="2528363"/>
                <a:ext cx="20689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304AC3-F693-4A6C-B200-B7D0E05D2F70}"/>
                  </a:ext>
                </a:extLst>
              </p14:cNvPr>
              <p14:cNvContentPartPr/>
              <p14:nvPr/>
            </p14:nvContentPartPr>
            <p14:xfrm>
              <a:off x="2868454" y="2624843"/>
              <a:ext cx="3890520" cy="64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304AC3-F693-4A6C-B200-B7D0E05D2F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2814" y="2552843"/>
                <a:ext cx="39621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6E98E99-E80A-4590-99BC-0954DE5ACA99}"/>
                  </a:ext>
                </a:extLst>
              </p14:cNvPr>
              <p14:cNvContentPartPr/>
              <p14:nvPr/>
            </p14:nvContentPartPr>
            <p14:xfrm>
              <a:off x="251254" y="3237563"/>
              <a:ext cx="3526920" cy="51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6E98E99-E80A-4590-99BC-0954DE5ACA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5254" y="3165923"/>
                <a:ext cx="35985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A107372-EFC3-4AA2-8ADA-84399CD621A0}"/>
                  </a:ext>
                </a:extLst>
              </p14:cNvPr>
              <p14:cNvContentPartPr/>
              <p14:nvPr/>
            </p14:nvContentPartPr>
            <p14:xfrm>
              <a:off x="528094" y="1995923"/>
              <a:ext cx="8443080" cy="92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A107372-EFC3-4AA2-8ADA-84399CD621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454" y="1924283"/>
                <a:ext cx="85147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3404CB3-5231-4C03-A8E8-3CD2591DCB96}"/>
                  </a:ext>
                </a:extLst>
              </p14:cNvPr>
              <p14:cNvContentPartPr/>
              <p14:nvPr/>
            </p14:nvContentPartPr>
            <p14:xfrm>
              <a:off x="975574" y="343163"/>
              <a:ext cx="686160" cy="84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3404CB3-5231-4C03-A8E8-3CD2591DCB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934" y="271163"/>
                <a:ext cx="7578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4F07E94-7F08-4152-A3EA-1558F56D5E4C}"/>
                  </a:ext>
                </a:extLst>
              </p14:cNvPr>
              <p14:cNvContentPartPr/>
              <p14:nvPr/>
            </p14:nvContentPartPr>
            <p14:xfrm>
              <a:off x="2143054" y="325523"/>
              <a:ext cx="1473480" cy="139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4F07E94-7F08-4152-A3EA-1558F56D5E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07414" y="253523"/>
                <a:ext cx="15451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8B3FCB-D498-419B-8FF7-048E4443A7ED}"/>
                  </a:ext>
                </a:extLst>
              </p14:cNvPr>
              <p14:cNvContentPartPr/>
              <p14:nvPr/>
            </p14:nvContentPartPr>
            <p14:xfrm>
              <a:off x="5834134" y="2931203"/>
              <a:ext cx="3152520" cy="64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8B3FCB-D498-419B-8FF7-048E4443A7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98494" y="2859203"/>
                <a:ext cx="32241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362CAFE-7A74-4958-9C68-32236A43A56A}"/>
                  </a:ext>
                </a:extLst>
              </p14:cNvPr>
              <p14:cNvContentPartPr/>
              <p14:nvPr/>
            </p14:nvContentPartPr>
            <p14:xfrm>
              <a:off x="209494" y="2918603"/>
              <a:ext cx="5495760" cy="51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362CAFE-7A74-4958-9C68-32236A43A56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3854" y="2846963"/>
                <a:ext cx="5567400" cy="19548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F0BB67D2-451F-4096-8B54-426568A64B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49639" y="3229612"/>
            <a:ext cx="4648200" cy="228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C428CDD-28CA-4EAA-B0B5-2D1BA5A06590}"/>
                  </a:ext>
                </a:extLst>
              </p14:cNvPr>
              <p14:cNvContentPartPr/>
              <p14:nvPr/>
            </p14:nvContentPartPr>
            <p14:xfrm>
              <a:off x="5951494" y="5320163"/>
              <a:ext cx="2492280" cy="61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C428CDD-28CA-4EAA-B0B5-2D1BA5A065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15854" y="5248163"/>
                <a:ext cx="2563920" cy="2052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95C86180-A735-43DB-BBDB-08D63F893B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8474" y="5134717"/>
            <a:ext cx="5615126" cy="16072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7F6CD2-38B4-43CF-930B-04B8D2E70279}"/>
                  </a:ext>
                </a:extLst>
              </p14:cNvPr>
              <p14:cNvContentPartPr/>
              <p14:nvPr/>
            </p14:nvContentPartPr>
            <p14:xfrm>
              <a:off x="7593120" y="1426320"/>
              <a:ext cx="1434960" cy="6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7F6CD2-38B4-43CF-930B-04B8D2E7027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39480" y="1318320"/>
                <a:ext cx="15426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5A431A-C4A7-4745-B70C-36D8F86C428A}"/>
                  </a:ext>
                </a:extLst>
              </p14:cNvPr>
              <p14:cNvContentPartPr/>
              <p14:nvPr/>
            </p14:nvContentPartPr>
            <p14:xfrm>
              <a:off x="205560" y="1729080"/>
              <a:ext cx="4503600" cy="73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5A431A-C4A7-4745-B70C-36D8F86C428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1920" y="1621440"/>
                <a:ext cx="4611240" cy="2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469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02373-2BC6-4580-89CB-AB819A03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1F4A6-2F3B-4278-B4B8-AD3A729D3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" y="381000"/>
            <a:ext cx="9048750" cy="1704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1420B8-FA79-4F4E-A955-39D108AEFACE}"/>
              </a:ext>
            </a:extLst>
          </p:cNvPr>
          <p:cNvSpPr txBox="1"/>
          <p:nvPr/>
        </p:nvSpPr>
        <p:spPr>
          <a:xfrm>
            <a:off x="3657600" y="372891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Cont’d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955EA1-3B3C-419F-B690-3715DE9000D2}"/>
                  </a:ext>
                </a:extLst>
              </p14:cNvPr>
              <p14:cNvContentPartPr/>
              <p14:nvPr/>
            </p14:nvContentPartPr>
            <p14:xfrm>
              <a:off x="184294" y="1001603"/>
              <a:ext cx="5115600" cy="6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955EA1-3B3C-419F-B690-3715DE9000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94" y="929963"/>
                <a:ext cx="5187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509009-9BE2-4CFE-B4FA-A96E7117AFF8}"/>
                  </a:ext>
                </a:extLst>
              </p14:cNvPr>
              <p14:cNvContentPartPr/>
              <p14:nvPr/>
            </p14:nvContentPartPr>
            <p14:xfrm>
              <a:off x="196894" y="1283123"/>
              <a:ext cx="7897320" cy="7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509009-9BE2-4CFE-B4FA-A96E7117AF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894" y="1211123"/>
                <a:ext cx="79689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AFAD5D-D1D3-4C0F-9CDD-8F815BF30005}"/>
                  </a:ext>
                </a:extLst>
              </p14:cNvPr>
              <p14:cNvContentPartPr/>
              <p14:nvPr/>
            </p14:nvContentPartPr>
            <p14:xfrm>
              <a:off x="8267014" y="1279163"/>
              <a:ext cx="701640" cy="3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AFAD5D-D1D3-4C0F-9CDD-8F815BF300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1014" y="1207523"/>
                <a:ext cx="773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73BB4A-9B94-44A4-B467-B499168E1160}"/>
                  </a:ext>
                </a:extLst>
              </p14:cNvPr>
              <p14:cNvContentPartPr/>
              <p14:nvPr/>
            </p14:nvContentPartPr>
            <p14:xfrm>
              <a:off x="171334" y="1587683"/>
              <a:ext cx="8790120" cy="69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73BB4A-9B94-44A4-B467-B499168E11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694" y="1516043"/>
                <a:ext cx="88617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12697F2-CE0B-4F7C-BB2A-450DC619F294}"/>
                  </a:ext>
                </a:extLst>
              </p14:cNvPr>
              <p14:cNvContentPartPr/>
              <p14:nvPr/>
            </p14:nvContentPartPr>
            <p14:xfrm>
              <a:off x="176014" y="1886123"/>
              <a:ext cx="4084560" cy="38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2697F2-CE0B-4F7C-BB2A-450DC619F29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014" y="1814483"/>
                <a:ext cx="4156200" cy="1825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BB755C6-4E61-4152-97B5-52A353A577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" y="2852737"/>
            <a:ext cx="7019925" cy="3686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70DF15-5783-4DE1-944E-8B70C89211D3}"/>
              </a:ext>
            </a:extLst>
          </p:cNvPr>
          <p:cNvSpPr txBox="1"/>
          <p:nvPr/>
        </p:nvSpPr>
        <p:spPr>
          <a:xfrm>
            <a:off x="171334" y="2044114"/>
            <a:ext cx="703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Also, the and gate’s (cell’s) propagation delay creates clock skew.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217BE68-88F2-4B70-868E-98C9528E73B0}"/>
                  </a:ext>
                </a:extLst>
              </p14:cNvPr>
              <p14:cNvContentPartPr/>
              <p14:nvPr/>
            </p14:nvContentPartPr>
            <p14:xfrm>
              <a:off x="2831014" y="1337843"/>
              <a:ext cx="339480" cy="29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217BE68-88F2-4B70-868E-98C9528E73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95014" y="1265843"/>
                <a:ext cx="4111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CE23905-2C16-4CF3-91EE-D8B450B1E95C}"/>
                  </a:ext>
                </a:extLst>
              </p14:cNvPr>
              <p14:cNvContentPartPr/>
              <p14:nvPr/>
            </p14:nvContentPartPr>
            <p14:xfrm>
              <a:off x="2847574" y="1249283"/>
              <a:ext cx="347760" cy="95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CE23905-2C16-4CF3-91EE-D8B450B1E9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11574" y="1177643"/>
                <a:ext cx="4194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6E727B-CE6F-4AA6-8CC5-4F2A31727FE1}"/>
                  </a:ext>
                </a:extLst>
              </p14:cNvPr>
              <p14:cNvContentPartPr/>
              <p14:nvPr/>
            </p14:nvContentPartPr>
            <p14:xfrm>
              <a:off x="1567337" y="1033723"/>
              <a:ext cx="205200" cy="54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6E727B-CE6F-4AA6-8CC5-4F2A31727FE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13337" y="926083"/>
                <a:ext cx="3128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E6598D-AB84-4C10-9802-4306247681AA}"/>
                  </a:ext>
                </a:extLst>
              </p14:cNvPr>
              <p14:cNvContentPartPr/>
              <p14:nvPr/>
            </p14:nvContentPartPr>
            <p14:xfrm>
              <a:off x="1089360" y="1599450"/>
              <a:ext cx="358560" cy="29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E6598D-AB84-4C10-9802-4306247681A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5720" y="1491810"/>
                <a:ext cx="46620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7625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9" y="0"/>
            <a:ext cx="9115167" cy="165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44270"/>
            <a:ext cx="6847885" cy="343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894680"/>
            <a:ext cx="8747626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69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526A85-4689-4E76-BB2E-EFF3890AEB22}"/>
              </a:ext>
            </a:extLst>
          </p:cNvPr>
          <p:cNvSpPr/>
          <p:nvPr/>
        </p:nvSpPr>
        <p:spPr>
          <a:xfrm>
            <a:off x="31239" y="0"/>
            <a:ext cx="8579361" cy="164427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B89384-2A8E-4DCE-A23F-AE3E7995E103}"/>
                  </a:ext>
                </a:extLst>
              </p14:cNvPr>
              <p14:cNvContentPartPr/>
              <p14:nvPr/>
            </p14:nvContentPartPr>
            <p14:xfrm>
              <a:off x="4147894" y="45803"/>
              <a:ext cx="2475360" cy="12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B89384-2A8E-4DCE-A23F-AE3E7995E1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1894" y="-25837"/>
                <a:ext cx="25470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27EF19-FC4E-40B0-B3B0-50AD1446B306}"/>
                  </a:ext>
                </a:extLst>
              </p14:cNvPr>
              <p14:cNvContentPartPr/>
              <p14:nvPr/>
            </p14:nvContentPartPr>
            <p14:xfrm>
              <a:off x="859654" y="100305"/>
              <a:ext cx="689400" cy="30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27EF19-FC4E-40B0-B3B0-50AD1446B3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654" y="28665"/>
                <a:ext cx="7610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7C8490-00FD-43DA-BCFB-B8E8116F9170}"/>
                  </a:ext>
                </a:extLst>
              </p14:cNvPr>
              <p14:cNvContentPartPr/>
              <p14:nvPr/>
            </p14:nvContentPartPr>
            <p14:xfrm>
              <a:off x="574174" y="5024745"/>
              <a:ext cx="2029680" cy="4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7C8490-00FD-43DA-BCFB-B8E8116F91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8174" y="4952745"/>
                <a:ext cx="21013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1218B03-52A4-48D1-B3BE-EFE5116042CF}"/>
                  </a:ext>
                </a:extLst>
              </p14:cNvPr>
              <p14:cNvContentPartPr/>
              <p14:nvPr/>
            </p14:nvContentPartPr>
            <p14:xfrm>
              <a:off x="3116134" y="5061465"/>
              <a:ext cx="853920" cy="60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1218B03-52A4-48D1-B3BE-EFE5116042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0494" y="4989825"/>
                <a:ext cx="9255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BC485E-BEA6-4EB1-AB87-53399F40D0B8}"/>
                  </a:ext>
                </a:extLst>
              </p14:cNvPr>
              <p14:cNvContentPartPr/>
              <p14:nvPr/>
            </p14:nvContentPartPr>
            <p14:xfrm>
              <a:off x="8082334" y="5066865"/>
              <a:ext cx="598320" cy="53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BC485E-BEA6-4EB1-AB87-53399F40D0B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46334" y="4994865"/>
                <a:ext cx="6699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EA9223-0D5F-402B-B4C0-8204E3A8D588}"/>
                  </a:ext>
                </a:extLst>
              </p14:cNvPr>
              <p14:cNvContentPartPr/>
              <p14:nvPr/>
            </p14:nvContentPartPr>
            <p14:xfrm>
              <a:off x="310294" y="5330025"/>
              <a:ext cx="8424720" cy="9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EA9223-0D5F-402B-B4C0-8204E3A8D5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294" y="5258025"/>
                <a:ext cx="84963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37A739-633E-406B-A4BC-29EF27A6ADDB}"/>
                  </a:ext>
                </a:extLst>
              </p14:cNvPr>
              <p14:cNvContentPartPr/>
              <p14:nvPr/>
            </p14:nvContentPartPr>
            <p14:xfrm>
              <a:off x="301654" y="5570145"/>
              <a:ext cx="689040" cy="51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37A739-633E-406B-A4BC-29EF27A6ADD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5654" y="5498145"/>
                <a:ext cx="7606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C37ADB9-748E-4ADD-ADDC-D1623858B9D8}"/>
                  </a:ext>
                </a:extLst>
              </p14:cNvPr>
              <p14:cNvContentPartPr/>
              <p14:nvPr/>
            </p14:nvContentPartPr>
            <p14:xfrm>
              <a:off x="3451654" y="5645385"/>
              <a:ext cx="1757520" cy="21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C37ADB9-748E-4ADD-ADDC-D1623858B9D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15654" y="5573745"/>
                <a:ext cx="18291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A838AC-7711-4FE4-89B0-0127CC0BF0DF}"/>
                  </a:ext>
                </a:extLst>
              </p14:cNvPr>
              <p14:cNvContentPartPr/>
              <p14:nvPr/>
            </p14:nvContentPartPr>
            <p14:xfrm>
              <a:off x="5554054" y="5620905"/>
              <a:ext cx="726120" cy="37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A838AC-7711-4FE4-89B0-0127CC0BF0D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18414" y="5548905"/>
                <a:ext cx="7977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1938B15-3DD3-47C4-A7F2-24EA530C46FB}"/>
                  </a:ext>
                </a:extLst>
              </p14:cNvPr>
              <p14:cNvContentPartPr/>
              <p14:nvPr/>
            </p14:nvContentPartPr>
            <p14:xfrm>
              <a:off x="5804974" y="5926185"/>
              <a:ext cx="2782800" cy="55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1938B15-3DD3-47C4-A7F2-24EA530C46F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68974" y="5854545"/>
                <a:ext cx="28544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1C5D947-C833-4020-A8D4-C2798AB6CF70}"/>
                  </a:ext>
                </a:extLst>
              </p14:cNvPr>
              <p14:cNvContentPartPr/>
              <p14:nvPr/>
            </p14:nvContentPartPr>
            <p14:xfrm>
              <a:off x="347734" y="6169545"/>
              <a:ext cx="8313840" cy="76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1C5D947-C833-4020-A8D4-C2798AB6CF7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2094" y="6097905"/>
                <a:ext cx="83854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AA8617-824F-4EC8-BA50-5FCBD6CD8132}"/>
                  </a:ext>
                </a:extLst>
              </p14:cNvPr>
              <p14:cNvContentPartPr/>
              <p14:nvPr/>
            </p14:nvContentPartPr>
            <p14:xfrm>
              <a:off x="318574" y="6425505"/>
              <a:ext cx="1821240" cy="24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AA8617-824F-4EC8-BA50-5FCBD6CD813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2574" y="6353505"/>
                <a:ext cx="1892880" cy="16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95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rman_57_b_InternalSignal_F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15" y="685800"/>
            <a:ext cx="8918607" cy="36865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C5EA81-D7F5-41FB-84C7-CF7142DE80A7}"/>
                  </a:ext>
                </a:extLst>
              </p14:cNvPr>
              <p14:cNvContentPartPr/>
              <p14:nvPr/>
            </p14:nvContentPartPr>
            <p14:xfrm>
              <a:off x="354115" y="2340720"/>
              <a:ext cx="2495520" cy="6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C5EA81-D7F5-41FB-84C7-CF7142DE80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475" y="2233080"/>
                <a:ext cx="2603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92BAB6-E05F-47B2-9100-D717CA5A32B4}"/>
                  </a:ext>
                </a:extLst>
              </p14:cNvPr>
              <p14:cNvContentPartPr/>
              <p14:nvPr/>
            </p14:nvContentPartPr>
            <p14:xfrm>
              <a:off x="307315" y="2639880"/>
              <a:ext cx="1924920" cy="4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92BAB6-E05F-47B2-9100-D717CA5A32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675" y="2532240"/>
                <a:ext cx="2032560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101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05200"/>
            <a:ext cx="486954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31019C-7E6D-4A4D-BE98-9F303A59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6987"/>
            <a:ext cx="8705850" cy="35528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7863E6-F9B7-44DB-B6BB-9EA1E988CE4D}"/>
                  </a:ext>
                </a:extLst>
              </p14:cNvPr>
              <p14:cNvContentPartPr/>
              <p14:nvPr/>
            </p14:nvContentPartPr>
            <p14:xfrm>
              <a:off x="1065214" y="280163"/>
              <a:ext cx="2636640" cy="6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7863E6-F9B7-44DB-B6BB-9EA1E988CE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574" y="208523"/>
                <a:ext cx="2708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001389-2F13-480C-B835-5D37EEF0481A}"/>
                  </a:ext>
                </a:extLst>
              </p14:cNvPr>
              <p14:cNvContentPartPr/>
              <p14:nvPr/>
            </p14:nvContentPartPr>
            <p14:xfrm>
              <a:off x="1249534" y="941843"/>
              <a:ext cx="7037280" cy="16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001389-2F13-480C-B835-5D37EEF048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3534" y="869843"/>
                <a:ext cx="71089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7E5B78-BB18-44B4-BD52-779D6277095F}"/>
                  </a:ext>
                </a:extLst>
              </p14:cNvPr>
              <p14:cNvContentPartPr/>
              <p14:nvPr/>
            </p14:nvContentPartPr>
            <p14:xfrm>
              <a:off x="8489134" y="955883"/>
              <a:ext cx="303480" cy="9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7E5B78-BB18-44B4-BD52-779D627709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53494" y="884243"/>
                <a:ext cx="3751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73C50F-F034-4042-BFFE-CF898FDC85A5}"/>
                  </a:ext>
                </a:extLst>
              </p14:cNvPr>
              <p14:cNvContentPartPr/>
              <p14:nvPr/>
            </p14:nvContentPartPr>
            <p14:xfrm>
              <a:off x="377254" y="1269443"/>
              <a:ext cx="8389800" cy="12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73C50F-F034-4042-BFFE-CF898FDC85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1254" y="1197443"/>
                <a:ext cx="84614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F5EA3E-7527-4D9D-B7F2-485AAD162021}"/>
                  </a:ext>
                </a:extLst>
              </p14:cNvPr>
              <p14:cNvContentPartPr/>
              <p14:nvPr/>
            </p14:nvContentPartPr>
            <p14:xfrm>
              <a:off x="389854" y="1591283"/>
              <a:ext cx="2563920" cy="48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F5EA3E-7527-4D9D-B7F2-485AAD1620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214" y="1519283"/>
                <a:ext cx="2635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E8E51D-361E-4C25-911C-1A80A78A85E7}"/>
                  </a:ext>
                </a:extLst>
              </p14:cNvPr>
              <p14:cNvContentPartPr/>
              <p14:nvPr/>
            </p14:nvContentPartPr>
            <p14:xfrm>
              <a:off x="372934" y="1865603"/>
              <a:ext cx="4326840" cy="97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E8E51D-361E-4C25-911C-1A80A78A85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934" y="1793603"/>
                <a:ext cx="4398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A891B1-0BEC-4EA5-B86A-71194220F009}"/>
                  </a:ext>
                </a:extLst>
              </p14:cNvPr>
              <p14:cNvContentPartPr/>
              <p14:nvPr/>
            </p14:nvContentPartPr>
            <p14:xfrm>
              <a:off x="5041774" y="1778123"/>
              <a:ext cx="3695040" cy="126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A891B1-0BEC-4EA5-B86A-71194220F0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05774" y="1706123"/>
                <a:ext cx="37666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D1163F-41B9-48EC-80A1-5B44F2BBDE95}"/>
                  </a:ext>
                </a:extLst>
              </p14:cNvPr>
              <p14:cNvContentPartPr/>
              <p14:nvPr/>
            </p14:nvContentPartPr>
            <p14:xfrm>
              <a:off x="402094" y="2153243"/>
              <a:ext cx="2322000" cy="70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D1163F-41B9-48EC-80A1-5B44F2BBDE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6454" y="2081243"/>
                <a:ext cx="23936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563AFE-977A-45A2-A1F2-E11F05D2CADD}"/>
                  </a:ext>
                </a:extLst>
              </p14:cNvPr>
              <p14:cNvContentPartPr/>
              <p14:nvPr/>
            </p14:nvContentPartPr>
            <p14:xfrm>
              <a:off x="2965294" y="2118683"/>
              <a:ext cx="2817360" cy="3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563AFE-977A-45A2-A1F2-E11F05D2CA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9294" y="2047043"/>
                <a:ext cx="2889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E3F26C-44F9-4C8F-A770-930EE64D67F9}"/>
                  </a:ext>
                </a:extLst>
              </p14:cNvPr>
              <p14:cNvContentPartPr/>
              <p14:nvPr/>
            </p14:nvContentPartPr>
            <p14:xfrm>
              <a:off x="6211471" y="3930728"/>
              <a:ext cx="1317600" cy="1506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E3F26C-44F9-4C8F-A770-930EE64D67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75831" y="3858728"/>
                <a:ext cx="1389240" cy="16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E5341D1-A006-484E-AD55-3ABC3D9DBA6A}"/>
                  </a:ext>
                </a:extLst>
              </p14:cNvPr>
              <p14:cNvContentPartPr/>
              <p14:nvPr/>
            </p14:nvContentPartPr>
            <p14:xfrm>
              <a:off x="6010174" y="2076203"/>
              <a:ext cx="2768040" cy="83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E5341D1-A006-484E-AD55-3ABC3D9DBA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74534" y="2004203"/>
                <a:ext cx="2839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76962A2-646D-4688-8C44-0D9F96A3C4AF}"/>
                  </a:ext>
                </a:extLst>
              </p14:cNvPr>
              <p14:cNvContentPartPr/>
              <p14:nvPr/>
            </p14:nvContentPartPr>
            <p14:xfrm>
              <a:off x="1761094" y="2409563"/>
              <a:ext cx="4108320" cy="86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76962A2-646D-4688-8C44-0D9F96A3C4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25454" y="2337923"/>
                <a:ext cx="4179960" cy="229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BA1680D-5314-4EA1-82DF-B9218049E6AB}"/>
              </a:ext>
            </a:extLst>
          </p:cNvPr>
          <p:cNvSpPr txBox="1"/>
          <p:nvPr/>
        </p:nvSpPr>
        <p:spPr>
          <a:xfrm>
            <a:off x="3896373" y="26326"/>
            <a:ext cx="1973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Clock Dividers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84A69BF-91A9-4343-9513-9751CA52BCAC}"/>
                  </a:ext>
                </a:extLst>
              </p14:cNvPr>
              <p14:cNvContentPartPr/>
              <p14:nvPr/>
            </p14:nvContentPartPr>
            <p14:xfrm>
              <a:off x="4282174" y="6663808"/>
              <a:ext cx="1969200" cy="77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84A69BF-91A9-4343-9513-9751CA52BC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46534" y="6591808"/>
                <a:ext cx="20408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C62F4D-2B79-4931-B02D-F57AB950C4BC}"/>
                  </a:ext>
                </a:extLst>
              </p14:cNvPr>
              <p14:cNvContentPartPr/>
              <p14:nvPr/>
            </p14:nvContentPartPr>
            <p14:xfrm>
              <a:off x="4940974" y="4161323"/>
              <a:ext cx="1442880" cy="218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C62F4D-2B79-4931-B02D-F57AB950C4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04974" y="4089323"/>
                <a:ext cx="15145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DD8A141-152D-441C-AD24-142515B61262}"/>
                  </a:ext>
                </a:extLst>
              </p14:cNvPr>
              <p14:cNvContentPartPr/>
              <p14:nvPr/>
            </p14:nvContentPartPr>
            <p14:xfrm>
              <a:off x="5050054" y="3975923"/>
              <a:ext cx="754200" cy="34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DD8A141-152D-441C-AD24-142515B612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4054" y="3904283"/>
                <a:ext cx="825840" cy="1778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D54EDA1-3C3C-49A7-8AF3-652D769BBF95}"/>
              </a:ext>
            </a:extLst>
          </p:cNvPr>
          <p:cNvSpPr txBox="1"/>
          <p:nvPr/>
        </p:nvSpPr>
        <p:spPr>
          <a:xfrm>
            <a:off x="6004848" y="3288164"/>
            <a:ext cx="279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Global low-skew clock lines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30ECEFE-A1E7-4C76-B8C3-FCBC2E0BC74F}"/>
                  </a:ext>
                </a:extLst>
              </p14:cNvPr>
              <p14:cNvContentPartPr/>
              <p14:nvPr/>
            </p14:nvContentPartPr>
            <p14:xfrm>
              <a:off x="6061320" y="3203820"/>
              <a:ext cx="1911960" cy="69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30ECEFE-A1E7-4C76-B8C3-FCBC2E0BC7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07680" y="3096180"/>
                <a:ext cx="201960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395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69" y="1676400"/>
            <a:ext cx="732826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1B748-6A32-4B98-99C4-7A4FDAFF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62" y="290119"/>
            <a:ext cx="8693675" cy="1371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ACCFDE-95B9-4577-8526-9DF77087A15F}"/>
                  </a:ext>
                </a:extLst>
              </p14:cNvPr>
              <p14:cNvContentPartPr/>
              <p14:nvPr/>
            </p14:nvContentPartPr>
            <p14:xfrm>
              <a:off x="2877094" y="6178043"/>
              <a:ext cx="3957480" cy="12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ACCFDE-95B9-4577-8526-9DF77087A1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1454" y="6106043"/>
                <a:ext cx="402912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9C87F3-C416-4D14-9F5E-B6A8D76ACA5F}"/>
                  </a:ext>
                </a:extLst>
              </p14:cNvPr>
              <p14:cNvContentPartPr/>
              <p14:nvPr/>
            </p14:nvContentPartPr>
            <p14:xfrm>
              <a:off x="3619414" y="435683"/>
              <a:ext cx="2748960" cy="10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9C87F3-C416-4D14-9F5E-B6A8D76ACA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83774" y="363683"/>
                <a:ext cx="28206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ED92B8-7794-43F1-B073-11FA5E3FA4A8}"/>
                  </a:ext>
                </a:extLst>
              </p14:cNvPr>
              <p14:cNvContentPartPr/>
              <p14:nvPr/>
            </p14:nvContentPartPr>
            <p14:xfrm>
              <a:off x="2998414" y="503003"/>
              <a:ext cx="555120" cy="1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ED92B8-7794-43F1-B073-11FA5E3FA4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2774" y="431363"/>
                <a:ext cx="626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E88996-ACF7-46C3-BE12-4CCEF6663FEC}"/>
                  </a:ext>
                </a:extLst>
              </p14:cNvPr>
              <p14:cNvContentPartPr/>
              <p14:nvPr/>
            </p14:nvContentPartPr>
            <p14:xfrm>
              <a:off x="6501214" y="441443"/>
              <a:ext cx="2319480" cy="61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E88996-ACF7-46C3-BE12-4CCEF6663FE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65574" y="369803"/>
                <a:ext cx="23911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5FF18F-ED4E-4468-AF71-31732533322E}"/>
                  </a:ext>
                </a:extLst>
              </p14:cNvPr>
              <p14:cNvContentPartPr/>
              <p14:nvPr/>
            </p14:nvContentPartPr>
            <p14:xfrm>
              <a:off x="372934" y="743123"/>
              <a:ext cx="3396240" cy="9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5FF18F-ED4E-4468-AF71-3173253332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6934" y="671123"/>
                <a:ext cx="34678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EC00BD-9B8D-4850-B981-202524EBE715}"/>
                  </a:ext>
                </a:extLst>
              </p14:cNvPr>
              <p14:cNvContentPartPr/>
              <p14:nvPr/>
            </p14:nvContentPartPr>
            <p14:xfrm>
              <a:off x="3921454" y="749243"/>
              <a:ext cx="1859400" cy="4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EC00BD-9B8D-4850-B981-202524EBE7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85814" y="677243"/>
                <a:ext cx="1931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10A366-A561-4FA9-A2EF-759BDE75BCCB}"/>
                  </a:ext>
                </a:extLst>
              </p14:cNvPr>
              <p14:cNvContentPartPr/>
              <p14:nvPr/>
            </p14:nvContentPartPr>
            <p14:xfrm>
              <a:off x="1598014" y="2990963"/>
              <a:ext cx="4914720" cy="893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10A366-A561-4FA9-A2EF-759BDE75BC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2014" y="2918963"/>
                <a:ext cx="4986360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B9AB55-F452-4B1D-815A-7DEF0297C67D}"/>
                  </a:ext>
                </a:extLst>
              </p14:cNvPr>
              <p14:cNvContentPartPr/>
              <p14:nvPr/>
            </p14:nvContentPartPr>
            <p14:xfrm>
              <a:off x="2570014" y="3837323"/>
              <a:ext cx="3942000" cy="1565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B9AB55-F452-4B1D-815A-7DEF0297C67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4374" y="3765683"/>
                <a:ext cx="4013640" cy="17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77F4B1-804F-42A9-9810-B4C8AF1A32AD}"/>
                  </a:ext>
                </a:extLst>
              </p14:cNvPr>
              <p14:cNvContentPartPr/>
              <p14:nvPr/>
            </p14:nvContentPartPr>
            <p14:xfrm>
              <a:off x="6568174" y="2113643"/>
              <a:ext cx="231840" cy="1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77F4B1-804F-42A9-9810-B4C8AF1A32A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32534" y="2042003"/>
                <a:ext cx="3034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F6BCC04-79FF-48DE-A0EF-9A9B2DAD83A6}"/>
                  </a:ext>
                </a:extLst>
              </p14:cNvPr>
              <p14:cNvContentPartPr/>
              <p14:nvPr/>
            </p14:nvContentPartPr>
            <p14:xfrm>
              <a:off x="6610294" y="2049563"/>
              <a:ext cx="194400" cy="18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F6BCC04-79FF-48DE-A0EF-9A9B2DAD83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74294" y="1977923"/>
                <a:ext cx="2660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7FD475-AEA6-423E-AF3B-D3D799D6F8D8}"/>
                  </a:ext>
                </a:extLst>
              </p14:cNvPr>
              <p14:cNvContentPartPr/>
              <p14:nvPr/>
            </p14:nvContentPartPr>
            <p14:xfrm>
              <a:off x="3632374" y="470963"/>
              <a:ext cx="2790000" cy="83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7FD475-AEA6-423E-AF3B-D3D799D6F8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96374" y="399323"/>
                <a:ext cx="28616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3F45A19-0D52-4034-960D-FE497CFE41EF}"/>
                  </a:ext>
                </a:extLst>
              </p14:cNvPr>
              <p14:cNvContentPartPr/>
              <p14:nvPr/>
            </p14:nvContentPartPr>
            <p14:xfrm>
              <a:off x="3657214" y="405803"/>
              <a:ext cx="2759760" cy="64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3F45A19-0D52-4034-960D-FE497CFE41E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21574" y="333803"/>
                <a:ext cx="28314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2C4F907-944C-457A-937F-E4DBBCEDEBD9}"/>
                  </a:ext>
                </a:extLst>
              </p14:cNvPr>
              <p14:cNvContentPartPr/>
              <p14:nvPr/>
            </p14:nvContentPartPr>
            <p14:xfrm>
              <a:off x="3628054" y="518843"/>
              <a:ext cx="2811960" cy="60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2C4F907-944C-457A-937F-E4DBBCEDEBD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92054" y="447203"/>
                <a:ext cx="28836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0E7BC73-9223-4184-B999-F31979EA553A}"/>
                  </a:ext>
                </a:extLst>
              </p14:cNvPr>
              <p14:cNvContentPartPr/>
              <p14:nvPr/>
            </p14:nvContentPartPr>
            <p14:xfrm>
              <a:off x="289054" y="1009883"/>
              <a:ext cx="4861800" cy="88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0E7BC73-9223-4184-B999-F31979EA553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3414" y="937883"/>
                <a:ext cx="49334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486E09-BF44-4377-A23B-C4ADE62876E8}"/>
                  </a:ext>
                </a:extLst>
              </p14:cNvPr>
              <p14:cNvContentPartPr/>
              <p14:nvPr/>
            </p14:nvContentPartPr>
            <p14:xfrm>
              <a:off x="5339134" y="948683"/>
              <a:ext cx="3062880" cy="113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486E09-BF44-4377-A23B-C4ADE62876E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03494" y="876683"/>
                <a:ext cx="31345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98EB4F-8566-4E88-92BE-DD7C34B7F9CF}"/>
                  </a:ext>
                </a:extLst>
              </p14:cNvPr>
              <p14:cNvContentPartPr/>
              <p14:nvPr/>
            </p14:nvContentPartPr>
            <p14:xfrm>
              <a:off x="259894" y="1287803"/>
              <a:ext cx="3538800" cy="172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98EB4F-8566-4E88-92BE-DD7C34B7F9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3894" y="1216163"/>
                <a:ext cx="3610440" cy="3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728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B1CA39E-4EB2-4D1D-8A93-D21AE69A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7" y="2946587"/>
            <a:ext cx="8763000" cy="302895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1764"/>
            <a:ext cx="9144000" cy="91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31515" y="337133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of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31515" y="283979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of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1891" y="3541006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clock</a:t>
            </a:r>
          </a:p>
          <a:p>
            <a:r>
              <a:rPr lang="en-US" dirty="0">
                <a:solidFill>
                  <a:srgbClr val="00B050"/>
                </a:solidFill>
              </a:rPr>
              <a:t> divider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48887" y="3611308"/>
            <a:ext cx="95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minutes</a:t>
            </a:r>
          </a:p>
          <a:p>
            <a:r>
              <a:rPr lang="en-US" dirty="0">
                <a:solidFill>
                  <a:srgbClr val="00B050"/>
                </a:solidFill>
              </a:rPr>
              <a:t>clock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F4183E-17B8-414B-B46A-A800A550F947}"/>
                  </a:ext>
                </a:extLst>
              </p14:cNvPr>
              <p14:cNvContentPartPr/>
              <p14:nvPr/>
            </p14:nvContentPartPr>
            <p14:xfrm>
              <a:off x="3326014" y="5759003"/>
              <a:ext cx="2782440" cy="10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F4183E-17B8-414B-B46A-A800A550F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0014" y="5687003"/>
                <a:ext cx="28540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E2D5C7-A9FF-4FC9-9BB6-F69C7972A744}"/>
                  </a:ext>
                </a:extLst>
              </p14:cNvPr>
              <p14:cNvContentPartPr/>
              <p14:nvPr/>
            </p14:nvContentPartPr>
            <p14:xfrm>
              <a:off x="3367774" y="4201283"/>
              <a:ext cx="975960" cy="63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E2D5C7-A9FF-4FC9-9BB6-F69C7972A7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2134" y="4129643"/>
                <a:ext cx="104760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060606-B810-49BA-BCE5-1935A825AABA}"/>
                  </a:ext>
                </a:extLst>
              </p14:cNvPr>
              <p14:cNvContentPartPr/>
              <p14:nvPr/>
            </p14:nvContentPartPr>
            <p14:xfrm>
              <a:off x="5632894" y="4265363"/>
              <a:ext cx="1082880" cy="592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060606-B810-49BA-BCE5-1935A825AA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7254" y="4193723"/>
                <a:ext cx="1154520" cy="7358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25FAA52-8898-4B31-BE92-7ADD1FB0F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55" y="1477046"/>
            <a:ext cx="8963025" cy="666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A953EE-096D-4E76-B1CA-FEA47A42F8BD}"/>
              </a:ext>
            </a:extLst>
          </p:cNvPr>
          <p:cNvSpPr txBox="1"/>
          <p:nvPr/>
        </p:nvSpPr>
        <p:spPr>
          <a:xfrm>
            <a:off x="7862164" y="350983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Qs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498248-3329-44FE-A01E-30215F46F39B}"/>
              </a:ext>
            </a:extLst>
          </p:cNvPr>
          <p:cNvSpPr txBox="1"/>
          <p:nvPr/>
        </p:nvSpPr>
        <p:spPr>
          <a:xfrm>
            <a:off x="3446006" y="385034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 Hz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5BD6C4-4B08-40EB-AA85-1D6392B37BFD}"/>
              </a:ext>
            </a:extLst>
          </p:cNvPr>
          <p:cNvSpPr txBox="1"/>
          <p:nvPr/>
        </p:nvSpPr>
        <p:spPr>
          <a:xfrm>
            <a:off x="5607618" y="388830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1/60 Hz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0677C-FE71-4727-BED1-6A63F17EF24C}"/>
              </a:ext>
            </a:extLst>
          </p:cNvPr>
          <p:cNvSpPr txBox="1"/>
          <p:nvPr/>
        </p:nvSpPr>
        <p:spPr>
          <a:xfrm>
            <a:off x="762000" y="43767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 MHz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F0AD11-9AC3-4CB6-B56E-5ED4DBED05FF}"/>
              </a:ext>
            </a:extLst>
          </p:cNvPr>
          <p:cNvSpPr txBox="1"/>
          <p:nvPr/>
        </p:nvSpPr>
        <p:spPr>
          <a:xfrm>
            <a:off x="5634029" y="3478415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Qs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B2AFB-249E-4CD9-B8EC-B6C4D7B7CF49}"/>
              </a:ext>
            </a:extLst>
          </p:cNvPr>
          <p:cNvSpPr txBox="1"/>
          <p:nvPr/>
        </p:nvSpPr>
        <p:spPr>
          <a:xfrm>
            <a:off x="5855284" y="2707039"/>
            <a:ext cx="226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Qs, not</a:t>
            </a:r>
            <a:r>
              <a:rPr lang="en-US" dirty="0">
                <a:solidFill>
                  <a:srgbClr val="00B050"/>
                </a:solidFill>
              </a:rPr>
              <a:t> Carry Out Pins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9F5BE7-CADC-4D9B-A62E-AFDF425BE2B8}"/>
              </a:ext>
            </a:extLst>
          </p:cNvPr>
          <p:cNvSpPr txBox="1"/>
          <p:nvPr/>
        </p:nvSpPr>
        <p:spPr>
          <a:xfrm>
            <a:off x="5657579" y="5291022"/>
            <a:ext cx="250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1/60 Hz is once a minute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2F7936-2B60-4C45-BB72-A05F4068FCDD}"/>
              </a:ext>
            </a:extLst>
          </p:cNvPr>
          <p:cNvSpPr txBox="1"/>
          <p:nvPr/>
        </p:nvSpPr>
        <p:spPr>
          <a:xfrm>
            <a:off x="4546738" y="3591340"/>
            <a:ext cx="95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seconds</a:t>
            </a:r>
          </a:p>
          <a:p>
            <a:r>
              <a:rPr lang="en-US" dirty="0">
                <a:solidFill>
                  <a:srgbClr val="00B050"/>
                </a:solidFill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5550411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19" y="152400"/>
            <a:ext cx="8868046" cy="225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27438"/>
            <a:ext cx="8868045" cy="367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73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98903" y="262743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of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14129" y="321193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# of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5D02D4-D122-4CEC-9508-78A22334F82A}"/>
                  </a:ext>
                </a:extLst>
              </p14:cNvPr>
              <p14:cNvContentPartPr/>
              <p14:nvPr/>
            </p14:nvContentPartPr>
            <p14:xfrm>
              <a:off x="2713654" y="6010643"/>
              <a:ext cx="3828240" cy="80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5D02D4-D122-4CEC-9508-78A22334F8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7654" y="5938643"/>
                <a:ext cx="38998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B878B3-7DA3-45FC-966C-D3DF264A56C1}"/>
                  </a:ext>
                </a:extLst>
              </p14:cNvPr>
              <p14:cNvContentPartPr/>
              <p14:nvPr/>
            </p14:nvContentPartPr>
            <p14:xfrm>
              <a:off x="608014" y="4605203"/>
              <a:ext cx="1383120" cy="34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B878B3-7DA3-45FC-966C-D3DF264A56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014" y="4533203"/>
                <a:ext cx="1454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8386C0A-638D-4314-970B-FFEA245D987E}"/>
                  </a:ext>
                </a:extLst>
              </p14:cNvPr>
              <p14:cNvContentPartPr/>
              <p14:nvPr/>
            </p14:nvContentPartPr>
            <p14:xfrm>
              <a:off x="1417294" y="4630403"/>
              <a:ext cx="2894040" cy="94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8386C0A-638D-4314-970B-FFEA245D98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1654" y="4558763"/>
                <a:ext cx="2965680" cy="10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508753-9EFB-4549-8D3D-82B2260FA283}"/>
                  </a:ext>
                </a:extLst>
              </p14:cNvPr>
              <p14:cNvContentPartPr/>
              <p14:nvPr/>
            </p14:nvContentPartPr>
            <p14:xfrm>
              <a:off x="3766294" y="4665683"/>
              <a:ext cx="2858400" cy="850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508753-9EFB-4549-8D3D-82B2260FA2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0294" y="4593683"/>
                <a:ext cx="2930040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21547A-2D41-4A91-B03D-CA2FADE5909C}"/>
                  </a:ext>
                </a:extLst>
              </p14:cNvPr>
              <p14:cNvContentPartPr/>
              <p14:nvPr/>
            </p14:nvContentPartPr>
            <p14:xfrm>
              <a:off x="737974" y="386003"/>
              <a:ext cx="4211640" cy="63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21547A-2D41-4A91-B03D-CA2FADE590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1974" y="314003"/>
                <a:ext cx="4283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A83577-0791-47BC-BA6F-A8FC907AD679}"/>
                  </a:ext>
                </a:extLst>
              </p14:cNvPr>
              <p14:cNvContentPartPr/>
              <p14:nvPr/>
            </p14:nvContentPartPr>
            <p14:xfrm>
              <a:off x="6253534" y="360803"/>
              <a:ext cx="1650960" cy="38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A83577-0791-47BC-BA6F-A8FC907AD6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7894" y="288803"/>
                <a:ext cx="17226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875E94-B7B6-4290-B0BC-457296F8B3FC}"/>
                  </a:ext>
                </a:extLst>
              </p14:cNvPr>
              <p14:cNvContentPartPr/>
              <p14:nvPr/>
            </p14:nvContentPartPr>
            <p14:xfrm>
              <a:off x="427654" y="715763"/>
              <a:ext cx="1657440" cy="21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875E94-B7B6-4290-B0BC-457296F8B3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654" y="644123"/>
                <a:ext cx="17290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9B655D-7C30-43A1-BA0C-0D69FF475CE2}"/>
                  </a:ext>
                </a:extLst>
              </p14:cNvPr>
              <p14:cNvContentPartPr/>
              <p14:nvPr/>
            </p14:nvContentPartPr>
            <p14:xfrm>
              <a:off x="4403854" y="3795923"/>
              <a:ext cx="235440" cy="9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9B655D-7C30-43A1-BA0C-0D69FF475C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8214" y="3723923"/>
                <a:ext cx="3070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22B058-1E07-4D9C-9A7F-091CEBC9F97B}"/>
                  </a:ext>
                </a:extLst>
              </p14:cNvPr>
              <p14:cNvContentPartPr/>
              <p14:nvPr/>
            </p14:nvContentPartPr>
            <p14:xfrm>
              <a:off x="4445974" y="3846323"/>
              <a:ext cx="171000" cy="1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22B058-1E07-4D9C-9A7F-091CEBC9F97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09974" y="3774323"/>
                <a:ext cx="2426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F18EDE-BE59-4DBF-8FD8-F0F63E3C3BA0}"/>
                  </a:ext>
                </a:extLst>
              </p14:cNvPr>
              <p14:cNvContentPartPr/>
              <p14:nvPr/>
            </p14:nvContentPartPr>
            <p14:xfrm>
              <a:off x="4407814" y="3724283"/>
              <a:ext cx="239400" cy="27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F18EDE-BE59-4DBF-8FD8-F0F63E3C3B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2174" y="3652283"/>
                <a:ext cx="3110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76E0C0-35FF-4DC7-B2BC-749B76406473}"/>
                  </a:ext>
                </a:extLst>
              </p14:cNvPr>
              <p14:cNvContentPartPr/>
              <p14:nvPr/>
            </p14:nvContentPartPr>
            <p14:xfrm>
              <a:off x="4395574" y="3862883"/>
              <a:ext cx="72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76E0C0-35FF-4DC7-B2BC-749B7640647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59934" y="3790883"/>
                <a:ext cx="78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154C3C-FBDD-4547-8844-32BAE415DF83}"/>
                  </a:ext>
                </a:extLst>
              </p14:cNvPr>
              <p14:cNvContentPartPr/>
              <p14:nvPr/>
            </p14:nvContentPartPr>
            <p14:xfrm>
              <a:off x="6681574" y="3732563"/>
              <a:ext cx="270000" cy="4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154C3C-FBDD-4547-8844-32BAE415DF8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45934" y="3660923"/>
                <a:ext cx="341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E9BFF78-36D8-4B07-8138-66E6B3871AC9}"/>
                  </a:ext>
                </a:extLst>
              </p14:cNvPr>
              <p14:cNvContentPartPr/>
              <p14:nvPr/>
            </p14:nvContentPartPr>
            <p14:xfrm>
              <a:off x="6685534" y="3849923"/>
              <a:ext cx="262800" cy="5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E9BFF78-36D8-4B07-8138-66E6B3871A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49894" y="3778283"/>
                <a:ext cx="3344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827F8E3-0D4B-457F-94C4-69BB487BB45F}"/>
                  </a:ext>
                </a:extLst>
              </p14:cNvPr>
              <p14:cNvContentPartPr/>
              <p14:nvPr/>
            </p14:nvContentPartPr>
            <p14:xfrm>
              <a:off x="2184814" y="704243"/>
              <a:ext cx="3463200" cy="73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827F8E3-0D4B-457F-94C4-69BB487BB4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49174" y="632603"/>
                <a:ext cx="35348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B11888A-DC2A-49BB-B7EF-814BCABCA60C}"/>
                  </a:ext>
                </a:extLst>
              </p14:cNvPr>
              <p14:cNvContentPartPr/>
              <p14:nvPr/>
            </p14:nvContentPartPr>
            <p14:xfrm>
              <a:off x="8229214" y="373043"/>
              <a:ext cx="648720" cy="9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B11888A-DC2A-49BB-B7EF-814BCABCA60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93574" y="301403"/>
                <a:ext cx="720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0902EFB-0B46-42CE-97FF-05EA4A432157}"/>
                  </a:ext>
                </a:extLst>
              </p14:cNvPr>
              <p14:cNvContentPartPr/>
              <p14:nvPr/>
            </p14:nvContentPartPr>
            <p14:xfrm>
              <a:off x="3246094" y="3803483"/>
              <a:ext cx="1016280" cy="198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0902EFB-0B46-42CE-97FF-05EA4A43215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10454" y="3731483"/>
                <a:ext cx="10879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EAD0245-2110-44C2-94AD-1D70AC6B85E5}"/>
                  </a:ext>
                </a:extLst>
              </p14:cNvPr>
              <p14:cNvContentPartPr/>
              <p14:nvPr/>
            </p14:nvContentPartPr>
            <p14:xfrm>
              <a:off x="5519494" y="3831923"/>
              <a:ext cx="1070280" cy="18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EAD0245-2110-44C2-94AD-1D70AC6B85E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83854" y="3759923"/>
                <a:ext cx="11419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1D9DCB7-2DB3-46DE-A1AD-F216917C7714}"/>
                  </a:ext>
                </a:extLst>
              </p14:cNvPr>
              <p14:cNvContentPartPr/>
              <p14:nvPr/>
            </p14:nvContentPartPr>
            <p14:xfrm>
              <a:off x="1463374" y="1568243"/>
              <a:ext cx="2956680" cy="68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1D9DCB7-2DB3-46DE-A1AD-F216917C77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27734" y="1496603"/>
                <a:ext cx="3028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5B6EC74-724C-47C3-A30B-83FAA93304D3}"/>
                  </a:ext>
                </a:extLst>
              </p14:cNvPr>
              <p14:cNvContentPartPr/>
              <p14:nvPr/>
            </p14:nvContentPartPr>
            <p14:xfrm>
              <a:off x="3929734" y="1202123"/>
              <a:ext cx="5002560" cy="64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5B6EC74-724C-47C3-A30B-83FAA93304D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94094" y="1130483"/>
                <a:ext cx="5074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01FAA57-7365-4B9A-9632-8E07F7E7412A}"/>
                  </a:ext>
                </a:extLst>
              </p14:cNvPr>
              <p14:cNvContentPartPr/>
              <p14:nvPr/>
            </p14:nvContentPartPr>
            <p14:xfrm>
              <a:off x="419374" y="1610003"/>
              <a:ext cx="904320" cy="25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01FAA57-7365-4B9A-9632-8E07F7E7412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3374" y="1538363"/>
                <a:ext cx="9759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C9B72DA-A19A-4234-A682-9274AF87FF53}"/>
                  </a:ext>
                </a:extLst>
              </p14:cNvPr>
              <p14:cNvContentPartPr/>
              <p14:nvPr/>
            </p14:nvContentPartPr>
            <p14:xfrm>
              <a:off x="4730734" y="1478963"/>
              <a:ext cx="4194360" cy="82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C9B72DA-A19A-4234-A682-9274AF87FF5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95094" y="1407323"/>
                <a:ext cx="426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EAA793-612D-468C-96D2-390A626E2679}"/>
                  </a:ext>
                </a:extLst>
              </p14:cNvPr>
              <p14:cNvContentPartPr/>
              <p14:nvPr/>
            </p14:nvContentPartPr>
            <p14:xfrm>
              <a:off x="435934" y="1865963"/>
              <a:ext cx="1811520" cy="68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EAA793-612D-468C-96D2-390A626E267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9934" y="1794323"/>
                <a:ext cx="1883160" cy="2116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4901A05-4C7F-4C9F-886D-8643A03F2BCF}"/>
              </a:ext>
            </a:extLst>
          </p:cNvPr>
          <p:cNvSpPr txBox="1"/>
          <p:nvPr/>
        </p:nvSpPr>
        <p:spPr>
          <a:xfrm>
            <a:off x="5623772" y="2097026"/>
            <a:ext cx="270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Using an AND gate with </a:t>
            </a:r>
          </a:p>
          <a:p>
            <a:r>
              <a:rPr lang="en-US" dirty="0">
                <a:solidFill>
                  <a:srgbClr val="FF0000"/>
                </a:solidFill>
              </a:rPr>
              <a:t>inverters on certain inputs.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29F01C3-9375-4C00-8173-C69F513BBD33}"/>
                  </a:ext>
                </a:extLst>
              </p14:cNvPr>
              <p14:cNvContentPartPr/>
              <p14:nvPr/>
            </p14:nvContentPartPr>
            <p14:xfrm>
              <a:off x="7151374" y="1455203"/>
              <a:ext cx="873360" cy="41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29F01C3-9375-4C00-8173-C69F513BBD3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15374" y="1383203"/>
                <a:ext cx="9450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2D3146-9F07-462E-B2CD-DAF7EEFD97CA}"/>
                  </a:ext>
                </a:extLst>
              </p14:cNvPr>
              <p14:cNvContentPartPr/>
              <p14:nvPr/>
            </p14:nvContentPartPr>
            <p14:xfrm>
              <a:off x="7184854" y="1564283"/>
              <a:ext cx="838080" cy="18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2D3146-9F07-462E-B2CD-DAF7EEFD97C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49214" y="1492283"/>
                <a:ext cx="9097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071C6EC-4096-43D6-89B8-90B8224BBB90}"/>
                  </a:ext>
                </a:extLst>
              </p14:cNvPr>
              <p14:cNvContentPartPr/>
              <p14:nvPr/>
            </p14:nvContentPartPr>
            <p14:xfrm>
              <a:off x="7155694" y="1576883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071C6EC-4096-43D6-89B8-90B8224BBB9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19694" y="1504883"/>
                <a:ext cx="72000" cy="144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AED920-F5C6-43FC-92A2-2D8E2EF193FF}"/>
              </a:ext>
            </a:extLst>
          </p:cNvPr>
          <p:cNvCxnSpPr>
            <a:cxnSpLocks/>
          </p:cNvCxnSpPr>
          <p:nvPr/>
        </p:nvCxnSpPr>
        <p:spPr>
          <a:xfrm flipV="1">
            <a:off x="6816574" y="1676401"/>
            <a:ext cx="422426" cy="51478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0B8461-B949-4FE7-BDCD-CFCEC2C32DB3}"/>
              </a:ext>
            </a:extLst>
          </p:cNvPr>
          <p:cNvSpPr txBox="1"/>
          <p:nvPr/>
        </p:nvSpPr>
        <p:spPr>
          <a:xfrm>
            <a:off x="2502144" y="3434151"/>
            <a:ext cx="167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Pulses once/sec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B8EC2C-9D7E-4DEE-BCC7-86F4E1930B69}"/>
              </a:ext>
            </a:extLst>
          </p:cNvPr>
          <p:cNvSpPr txBox="1"/>
          <p:nvPr/>
        </p:nvSpPr>
        <p:spPr>
          <a:xfrm>
            <a:off x="5762915" y="3515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464BC8-A8FC-489E-975C-C7F8134528D6}"/>
              </a:ext>
            </a:extLst>
          </p:cNvPr>
          <p:cNvSpPr txBox="1"/>
          <p:nvPr/>
        </p:nvSpPr>
        <p:spPr>
          <a:xfrm>
            <a:off x="5460561" y="3515016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once/60sec</a:t>
            </a:r>
          </a:p>
        </p:txBody>
      </p:sp>
    </p:spTree>
    <p:extLst>
      <p:ext uri="{BB962C8B-B14F-4D97-AF65-F5344CB8AC3E}">
        <p14:creationId xmlns:p14="http://schemas.microsoft.com/office/powerpoint/2010/main" val="353623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D07B7D7-3151-4E9C-BC6A-FBC3665C5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5" y="381000"/>
            <a:ext cx="8258175" cy="624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6200" y="5025766"/>
            <a:ext cx="408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Wait Until is for clock only, no sensitivity.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CC1A27-5211-4338-B5E4-A59BAE1F81E6}"/>
                  </a:ext>
                </a:extLst>
              </p14:cNvPr>
              <p14:cNvContentPartPr/>
              <p14:nvPr/>
            </p14:nvContentPartPr>
            <p14:xfrm>
              <a:off x="410393" y="2728080"/>
              <a:ext cx="2950560" cy="5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CC1A27-5211-4338-B5E4-A59BAE1F81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393" y="2620440"/>
                <a:ext cx="30582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18BC54-E8D5-4C4C-BE49-FC442A22C52A}"/>
                  </a:ext>
                </a:extLst>
              </p14:cNvPr>
              <p14:cNvContentPartPr/>
              <p14:nvPr/>
            </p14:nvContentPartPr>
            <p14:xfrm>
              <a:off x="367913" y="3036600"/>
              <a:ext cx="487440" cy="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18BC54-E8D5-4C4C-BE49-FC442A22C5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273" y="2928960"/>
                <a:ext cx="595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27F055-38FE-419B-A7A9-A2813D7C1B59}"/>
                  </a:ext>
                </a:extLst>
              </p14:cNvPr>
              <p14:cNvContentPartPr/>
              <p14:nvPr/>
            </p14:nvContentPartPr>
            <p14:xfrm>
              <a:off x="914033" y="4300920"/>
              <a:ext cx="2366640" cy="65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27F055-38FE-419B-A7A9-A2813D7C1B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0393" y="4193280"/>
                <a:ext cx="24742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FE143D-922D-45FB-998A-D5BE704E3E0B}"/>
                  </a:ext>
                </a:extLst>
              </p14:cNvPr>
              <p14:cNvContentPartPr/>
              <p14:nvPr/>
            </p14:nvContentPartPr>
            <p14:xfrm>
              <a:off x="447473" y="4296240"/>
              <a:ext cx="106560" cy="3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FE143D-922D-45FB-998A-D5BE704E3E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3473" y="4188240"/>
                <a:ext cx="2142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0C11A-508C-4F50-B274-1593AED4E8EF}"/>
                  </a:ext>
                </a:extLst>
              </p14:cNvPr>
              <p14:cNvContentPartPr/>
              <p14:nvPr/>
            </p14:nvContentPartPr>
            <p14:xfrm>
              <a:off x="410393" y="4612320"/>
              <a:ext cx="2972880" cy="44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0C11A-508C-4F50-B274-1593AED4E8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393" y="4504680"/>
                <a:ext cx="30805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4FF5AF-1519-4772-BBB6-95430365DA23}"/>
                  </a:ext>
                </a:extLst>
              </p14:cNvPr>
              <p14:cNvContentPartPr/>
              <p14:nvPr/>
            </p14:nvContentPartPr>
            <p14:xfrm>
              <a:off x="452153" y="4884120"/>
              <a:ext cx="2041560" cy="7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4FF5AF-1519-4772-BBB6-95430365DA2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8513" y="4776480"/>
                <a:ext cx="21492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47EB73-320A-4C0A-B912-5C510347EA22}"/>
                  </a:ext>
                </a:extLst>
              </p14:cNvPr>
              <p14:cNvContentPartPr/>
              <p14:nvPr/>
            </p14:nvContentPartPr>
            <p14:xfrm>
              <a:off x="5140793" y="4290120"/>
              <a:ext cx="284760" cy="198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47EB73-320A-4C0A-B912-5C510347EA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86793" y="4182120"/>
                <a:ext cx="3924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88B769-440C-4AA9-9230-457C66B41A77}"/>
                  </a:ext>
                </a:extLst>
              </p14:cNvPr>
              <p14:cNvContentPartPr/>
              <p14:nvPr/>
            </p14:nvContentPartPr>
            <p14:xfrm>
              <a:off x="5873393" y="4473360"/>
              <a:ext cx="4741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88B769-440C-4AA9-9230-457C66B41A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19393" y="4365720"/>
                <a:ext cx="581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5A087F-D2DA-48E9-98EF-E4BCD364337E}"/>
                  </a:ext>
                </a:extLst>
              </p14:cNvPr>
              <p14:cNvContentPartPr/>
              <p14:nvPr/>
            </p14:nvContentPartPr>
            <p14:xfrm>
              <a:off x="2047313" y="5211000"/>
              <a:ext cx="351360" cy="1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5A087F-D2DA-48E9-98EF-E4BCD364337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93673" y="5103000"/>
                <a:ext cx="4590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BCB0EC-6ACE-44E6-AD62-7336D385A089}"/>
                  </a:ext>
                </a:extLst>
              </p14:cNvPr>
              <p14:cNvContentPartPr/>
              <p14:nvPr/>
            </p14:nvContentPartPr>
            <p14:xfrm>
              <a:off x="4599713" y="4958640"/>
              <a:ext cx="2175840" cy="89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BCB0EC-6ACE-44E6-AD62-7336D385A0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46073" y="4851000"/>
                <a:ext cx="22834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32D4643-2346-468E-BFBF-7C3E68CD85D7}"/>
                  </a:ext>
                </a:extLst>
              </p14:cNvPr>
              <p14:cNvContentPartPr/>
              <p14:nvPr/>
            </p14:nvContentPartPr>
            <p14:xfrm>
              <a:off x="4921553" y="5191560"/>
              <a:ext cx="1859760" cy="43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32D4643-2346-468E-BFBF-7C3E68CD85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67913" y="5083560"/>
                <a:ext cx="19674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ADC5FE-D542-4C04-9C82-153F9D4A0ED3}"/>
                  </a:ext>
                </a:extLst>
              </p14:cNvPr>
              <p14:cNvContentPartPr/>
              <p14:nvPr/>
            </p14:nvContentPartPr>
            <p14:xfrm>
              <a:off x="4613393" y="5369040"/>
              <a:ext cx="451440" cy="38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ADC5FE-D542-4C04-9C82-153F9D4A0ED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59753" y="5261400"/>
                <a:ext cx="55908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4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rman_60_SynchCle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" y="-8418"/>
            <a:ext cx="9132803" cy="68664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DA06-716F-4AAB-A23F-BC1DA10A586E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5D07F0-86DB-4031-BAEE-E70FBB2E3193}"/>
                  </a:ext>
                </a:extLst>
              </p14:cNvPr>
              <p14:cNvContentPartPr/>
              <p14:nvPr/>
            </p14:nvContentPartPr>
            <p14:xfrm>
              <a:off x="3545530" y="1431000"/>
              <a:ext cx="1742760" cy="3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5D07F0-86DB-4031-BAEE-E70FBB2E31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1530" y="1323000"/>
                <a:ext cx="18504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B1C0CF-E269-4869-A7CF-742AFB416C43}"/>
                  </a:ext>
                </a:extLst>
              </p14:cNvPr>
              <p14:cNvContentPartPr/>
              <p14:nvPr/>
            </p14:nvContentPartPr>
            <p14:xfrm>
              <a:off x="7296370" y="1113840"/>
              <a:ext cx="1176840" cy="52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B1C0CF-E269-4869-A7CF-742AFB416C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42370" y="1006200"/>
                <a:ext cx="128448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B4568F-D29C-4DEC-9A7E-E447C9C0170A}"/>
                  </a:ext>
                </a:extLst>
              </p14:cNvPr>
              <p14:cNvContentPartPr/>
              <p14:nvPr/>
            </p14:nvContentPartPr>
            <p14:xfrm>
              <a:off x="302650" y="3880440"/>
              <a:ext cx="2347200" cy="34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B4568F-D29C-4DEC-9A7E-E447C9C017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010" y="3772440"/>
                <a:ext cx="24548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DA4483-6877-4D3F-8424-F986CBC4F62A}"/>
                  </a:ext>
                </a:extLst>
              </p14:cNvPr>
              <p14:cNvContentPartPr/>
              <p14:nvPr/>
            </p14:nvContentPartPr>
            <p14:xfrm>
              <a:off x="298330" y="4193640"/>
              <a:ext cx="2064240" cy="3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DA4483-6877-4D3F-8424-F986CBC4F6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690" y="4085640"/>
                <a:ext cx="21718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D732A2-C0CD-4CDF-BF60-BDBE52FF372E}"/>
                  </a:ext>
                </a:extLst>
              </p14:cNvPr>
              <p14:cNvContentPartPr/>
              <p14:nvPr/>
            </p14:nvContentPartPr>
            <p14:xfrm>
              <a:off x="344770" y="4482720"/>
              <a:ext cx="2399040" cy="1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D732A2-C0CD-4CDF-BF60-BDBE52FF37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0770" y="4374720"/>
                <a:ext cx="25066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43039FB-8488-4435-B149-00692B36A660}"/>
                  </a:ext>
                </a:extLst>
              </p14:cNvPr>
              <p14:cNvContentPartPr/>
              <p14:nvPr/>
            </p14:nvContentPartPr>
            <p14:xfrm>
              <a:off x="2752090" y="44830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43039FB-8488-4435-B149-00692B36A66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98090" y="437544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38A3E7-58B4-4C42-8326-C30B63CD497D}"/>
              </a:ext>
            </a:extLst>
          </p:cNvPr>
          <p:cNvSpPr txBox="1"/>
          <p:nvPr/>
        </p:nvSpPr>
        <p:spPr>
          <a:xfrm>
            <a:off x="6856775" y="4572000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Put clear under</a:t>
            </a:r>
          </a:p>
          <a:p>
            <a:r>
              <a:rPr lang="en-US" dirty="0">
                <a:solidFill>
                  <a:srgbClr val="00B050"/>
                </a:solidFill>
              </a:rPr>
              <a:t> clock event.</a:t>
            </a:r>
          </a:p>
        </p:txBody>
      </p:sp>
    </p:spTree>
    <p:extLst>
      <p:ext uri="{BB962C8B-B14F-4D97-AF65-F5344CB8AC3E}">
        <p14:creationId xmlns:p14="http://schemas.microsoft.com/office/powerpoint/2010/main" val="1652122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</TotalTime>
  <Words>1789</Words>
  <Application>Microsoft Office PowerPoint</Application>
  <PresentationFormat>On-screen Show (4:3)</PresentationFormat>
  <Paragraphs>340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Appalachian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Clements, Judson Sid</dc:creator>
  <cp:lastModifiedBy>Clements, J. Sid</cp:lastModifiedBy>
  <cp:revision>428</cp:revision>
  <dcterms:created xsi:type="dcterms:W3CDTF">2017-10-06T04:17:17Z</dcterms:created>
  <dcterms:modified xsi:type="dcterms:W3CDTF">2022-11-27T16:25:55Z</dcterms:modified>
</cp:coreProperties>
</file>